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8"/>
  </p:notesMasterIdLst>
  <p:sldIdLst>
    <p:sldId id="258" r:id="rId2"/>
    <p:sldId id="387" r:id="rId3"/>
    <p:sldId id="385" r:id="rId4"/>
    <p:sldId id="389" r:id="rId5"/>
    <p:sldId id="388" r:id="rId6"/>
    <p:sldId id="459" r:id="rId7"/>
    <p:sldId id="391" r:id="rId8"/>
    <p:sldId id="393" r:id="rId9"/>
    <p:sldId id="394" r:id="rId10"/>
    <p:sldId id="395" r:id="rId11"/>
    <p:sldId id="396" r:id="rId12"/>
    <p:sldId id="397" r:id="rId13"/>
    <p:sldId id="392" r:id="rId14"/>
    <p:sldId id="398" r:id="rId15"/>
    <p:sldId id="399" r:id="rId16"/>
    <p:sldId id="400" r:id="rId17"/>
    <p:sldId id="401" r:id="rId18"/>
    <p:sldId id="402" r:id="rId19"/>
    <p:sldId id="403" r:id="rId20"/>
    <p:sldId id="404" r:id="rId21"/>
    <p:sldId id="457" r:id="rId22"/>
    <p:sldId id="458" r:id="rId23"/>
    <p:sldId id="290" r:id="rId24"/>
    <p:sldId id="307" r:id="rId25"/>
    <p:sldId id="304" r:id="rId26"/>
    <p:sldId id="305" r:id="rId27"/>
  </p:sldIdLst>
  <p:sldSz cx="18288000" cy="10287000"/>
  <p:notesSz cx="6858000" cy="9144000"/>
  <p:embeddedFontLst>
    <p:embeddedFont>
      <p:font typeface="Verdana" panose="020B0604030504040204" pitchFamily="34" charset="0"/>
      <p:regular r:id="rId29"/>
      <p:bold r:id="rId30"/>
      <p:italic r:id="rId31"/>
      <p:boldItalic r:id="rId32"/>
    </p:embeddedFont>
  </p:embeddedFont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19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19B958-28E2-4B47-970C-EFD9BBE6BCC2}" v="288" dt="2024-03-20T20:51:28.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54" autoAdjust="0"/>
    <p:restoredTop sz="90470"/>
  </p:normalViewPr>
  <p:slideViewPr>
    <p:cSldViewPr snapToGrid="0">
      <p:cViewPr varScale="1">
        <p:scale>
          <a:sx n="59" d="100"/>
          <a:sy n="59" d="100"/>
        </p:scale>
        <p:origin x="528" y="56"/>
      </p:cViewPr>
      <p:guideLst/>
    </p:cSldViewPr>
  </p:slideViewPr>
  <p:notesTextViewPr>
    <p:cViewPr>
      <p:scale>
        <a:sx n="1" d="1"/>
        <a:sy n="1" d="1"/>
      </p:scale>
      <p:origin x="0" y="0"/>
    </p:cViewPr>
  </p:notesTextViewPr>
  <p:notesViewPr>
    <p:cSldViewPr snapToGrid="0">
      <p:cViewPr varScale="1">
        <p:scale>
          <a:sx n="110" d="100"/>
          <a:sy n="110" d="100"/>
        </p:scale>
        <p:origin x="410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Verdana" panose="020B0604030504040204" pitchFamily="34" charset="0"/>
                <a:ea typeface="Verdana" panose="020B0604030504040204" pitchFamily="34" charset="0"/>
                <a:cs typeface="Verdana" panose="020B0604030504040204" pitchFamily="34" charset="0"/>
              </a:defRPr>
            </a:lvl1pPr>
          </a:lstStyle>
          <a:p>
            <a:fld id="{154FF4C2-21E7-654B-A6DD-C129AF125B5F}" type="datetimeFigureOut">
              <a:rPr lang="en-US" smtClean="0"/>
              <a:pPr/>
              <a:t>4/19/2024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Verdana" panose="020B0604030504040204" pitchFamily="34" charset="0"/>
                <a:ea typeface="Verdana" panose="020B0604030504040204" pitchFamily="34" charset="0"/>
                <a:cs typeface="Verdana" panose="020B0604030504040204" pitchFamily="34" charset="0"/>
              </a:defRPr>
            </a:lvl1pPr>
          </a:lstStyle>
          <a:p>
            <a:fld id="{7D1A7416-12ED-C347-8395-0B81ACDC0CF5}" type="slidenum">
              <a:rPr lang="en-US" smtClean="0"/>
              <a:pPr/>
              <a:t>‹#›</a:t>
            </a:fld>
            <a:endParaRPr lang="en-US"/>
          </a:p>
        </p:txBody>
      </p:sp>
    </p:spTree>
    <p:extLst>
      <p:ext uri="{BB962C8B-B14F-4D97-AF65-F5344CB8AC3E}">
        <p14:creationId xmlns:p14="http://schemas.microsoft.com/office/powerpoint/2010/main" val="1834135380"/>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gn="l" defTabSz="914400" rtl="0" eaLnBrk="1" latinLnBrk="0" hangingPunct="1">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gn="l" defTabSz="914400" rtl="0" eaLnBrk="1" latinLnBrk="0" hangingPunct="1">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gn="l" defTabSz="914400" rtl="0" eaLnBrk="1" latinLnBrk="0" hangingPunct="1">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A7416-12ED-C347-8395-0B81ACDC0CF5}" type="slidenum">
              <a:rPr lang="en-US" smtClean="0"/>
              <a:t>4</a:t>
            </a:fld>
            <a:endParaRPr lang="en-US"/>
          </a:p>
        </p:txBody>
      </p:sp>
    </p:spTree>
    <p:extLst>
      <p:ext uri="{BB962C8B-B14F-4D97-AF65-F5344CB8AC3E}">
        <p14:creationId xmlns:p14="http://schemas.microsoft.com/office/powerpoint/2010/main" val="3271647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Goal: Make a splash when revealing your vendor of choice after thoroughly outlining their competitive advantage in the previous slides.</a:t>
            </a:r>
          </a:p>
          <a:p>
            <a:pPr marL="158750" indent="0">
              <a:buNone/>
            </a:pPr>
            <a:r>
              <a:rPr lang="en-US" dirty="0"/>
              <a:t>Tip: include quotes from real client testimonials either provided by the vendor or from your own research / discussions with their reference clients</a:t>
            </a:r>
          </a:p>
          <a:p>
            <a:endParaRPr lang="en-US" dirty="0"/>
          </a:p>
        </p:txBody>
      </p:sp>
      <p:sp>
        <p:nvSpPr>
          <p:cNvPr id="4" name="Slide Number Placeholder 3"/>
          <p:cNvSpPr>
            <a:spLocks noGrp="1"/>
          </p:cNvSpPr>
          <p:nvPr>
            <p:ph type="sldNum" sz="quarter" idx="5"/>
          </p:nvPr>
        </p:nvSpPr>
        <p:spPr/>
        <p:txBody>
          <a:bodyPr/>
          <a:lstStyle/>
          <a:p>
            <a:fld id="{7D1A7416-12ED-C347-8395-0B81ACDC0CF5}" type="slidenum">
              <a:rPr lang="en-US" smtClean="0"/>
              <a:pPr/>
              <a:t>13</a:t>
            </a:fld>
            <a:endParaRPr lang="en-US"/>
          </a:p>
        </p:txBody>
      </p:sp>
    </p:spTree>
    <p:extLst>
      <p:ext uri="{BB962C8B-B14F-4D97-AF65-F5344CB8AC3E}">
        <p14:creationId xmlns:p14="http://schemas.microsoft.com/office/powerpoint/2010/main" val="389093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A7416-12ED-C347-8395-0B81ACDC0CF5}" type="slidenum">
              <a:rPr lang="en-US" smtClean="0"/>
              <a:pPr/>
              <a:t>14</a:t>
            </a:fld>
            <a:endParaRPr lang="en-US"/>
          </a:p>
        </p:txBody>
      </p:sp>
    </p:spTree>
    <p:extLst>
      <p:ext uri="{BB962C8B-B14F-4D97-AF65-F5344CB8AC3E}">
        <p14:creationId xmlns:p14="http://schemas.microsoft.com/office/powerpoint/2010/main" val="1811449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A7416-12ED-C347-8395-0B81ACDC0CF5}" type="slidenum">
              <a:rPr lang="en-US" smtClean="0"/>
              <a:t>15</a:t>
            </a:fld>
            <a:endParaRPr lang="en-US"/>
          </a:p>
        </p:txBody>
      </p:sp>
    </p:spTree>
    <p:extLst>
      <p:ext uri="{BB962C8B-B14F-4D97-AF65-F5344CB8AC3E}">
        <p14:creationId xmlns:p14="http://schemas.microsoft.com/office/powerpoint/2010/main" val="3514098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Goal: Help decision-makers understand why the chosen solution is superior.</a:t>
            </a:r>
          </a:p>
          <a:p>
            <a:pPr marL="158750" indent="0">
              <a:buNone/>
            </a:pPr>
            <a:r>
              <a:rPr lang="en-US" b="0" dirty="0"/>
              <a:t>Revisit your framework for ongoing performance measurement from your Objectives &amp; Business Impact slide – this is your chance to demonstrate the financial impact of each objective.</a:t>
            </a:r>
          </a:p>
          <a:p>
            <a:pPr marL="15875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7D1A7416-12ED-C347-8395-0B81ACDC0CF5}" type="slidenum">
              <a:rPr lang="en-US" smtClean="0"/>
              <a:pPr/>
              <a:t>18</a:t>
            </a:fld>
            <a:endParaRPr lang="en-US"/>
          </a:p>
        </p:txBody>
      </p:sp>
    </p:spTree>
    <p:extLst>
      <p:ext uri="{BB962C8B-B14F-4D97-AF65-F5344CB8AC3E}">
        <p14:creationId xmlns:p14="http://schemas.microsoft.com/office/powerpoint/2010/main" val="345020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This is an example of an organization who has an annual revenue of $18M per year</a:t>
            </a:r>
          </a:p>
          <a:p>
            <a:pPr marL="158750" indent="0">
              <a:buNone/>
            </a:pPr>
            <a:r>
              <a:rPr lang="en-US" dirty="0"/>
              <a:t>Their Sonographer’s make an average of around $100k per year</a:t>
            </a:r>
          </a:p>
          <a:p>
            <a:pPr marL="158750" indent="0">
              <a:buNone/>
            </a:pPr>
            <a:r>
              <a:rPr lang="en-US" dirty="0"/>
              <a:t>They have 15 Sonographer’s on staff Year 1 / 16 Sonographer’s on staff Year 2</a:t>
            </a:r>
          </a:p>
          <a:p>
            <a:pPr marL="158750" indent="0">
              <a:buNone/>
            </a:pPr>
            <a:r>
              <a:rPr lang="en-US" dirty="0"/>
              <a:t>Saw approximately 135 patients per day (9 scans per sonographer/per day) in Year 1 / 160 patients per day (10 scans per sonographer/per day) in Year 2</a:t>
            </a:r>
          </a:p>
          <a:p>
            <a:pPr marL="158750" indent="0">
              <a:buNone/>
            </a:pPr>
            <a:r>
              <a:rPr lang="en-US" dirty="0"/>
              <a:t>$6M Operating budget</a:t>
            </a:r>
          </a:p>
          <a:p>
            <a:endParaRPr lang="en-US" dirty="0"/>
          </a:p>
        </p:txBody>
      </p:sp>
      <p:sp>
        <p:nvSpPr>
          <p:cNvPr id="4" name="Slide Number Placeholder 3"/>
          <p:cNvSpPr>
            <a:spLocks noGrp="1"/>
          </p:cNvSpPr>
          <p:nvPr>
            <p:ph type="sldNum" sz="quarter" idx="5"/>
          </p:nvPr>
        </p:nvSpPr>
        <p:spPr/>
        <p:txBody>
          <a:bodyPr/>
          <a:lstStyle/>
          <a:p>
            <a:fld id="{7D1A7416-12ED-C347-8395-0B81ACDC0CF5}" type="slidenum">
              <a:rPr lang="en-US" smtClean="0"/>
              <a:pPr/>
              <a:t>19</a:t>
            </a:fld>
            <a:endParaRPr lang="en-US"/>
          </a:p>
        </p:txBody>
      </p:sp>
    </p:spTree>
    <p:extLst>
      <p:ext uri="{BB962C8B-B14F-4D97-AF65-F5344CB8AC3E}">
        <p14:creationId xmlns:p14="http://schemas.microsoft.com/office/powerpoint/2010/main" val="2510220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A7416-12ED-C347-8395-0B81ACDC0CF5}" type="slidenum">
              <a:rPr lang="en-US" smtClean="0"/>
              <a:t>20</a:t>
            </a:fld>
            <a:endParaRPr lang="en-US"/>
          </a:p>
        </p:txBody>
      </p:sp>
    </p:spTree>
    <p:extLst>
      <p:ext uri="{BB962C8B-B14F-4D97-AF65-F5344CB8AC3E}">
        <p14:creationId xmlns:p14="http://schemas.microsoft.com/office/powerpoint/2010/main" val="1749495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500" kern="1200" dirty="0">
                <a:solidFill>
                  <a:schemeClr val="tx1"/>
                </a:solidFill>
                <a:ea typeface="+mn-ea"/>
                <a:cs typeface="+mn-cs"/>
              </a:rPr>
              <a:t>Goal: Clearly outline the implementation plan for the new solution, including an estimated timeline, project milestones, and internal support requirements.</a:t>
            </a:r>
          </a:p>
          <a:p>
            <a:pPr marL="457200" indent="-298450"/>
            <a:r>
              <a:rPr lang="en-US" dirty="0"/>
              <a:t>What key steps are involved in the vendor implementation plan?</a:t>
            </a:r>
          </a:p>
          <a:p>
            <a:pPr marL="457200" indent="-298450"/>
            <a:r>
              <a:rPr lang="en-US" dirty="0"/>
              <a:t>What are the general timelines for each step?</a:t>
            </a:r>
          </a:p>
          <a:p>
            <a:pPr marL="457200" indent="-298450"/>
            <a:r>
              <a:rPr lang="en-US" dirty="0"/>
              <a:t>What tasks your team will be responsible for completing? What tasks will the vendor complete?</a:t>
            </a:r>
          </a:p>
          <a:p>
            <a:pPr marL="457200" indent="-298450"/>
            <a:r>
              <a:rPr lang="en-US" dirty="0"/>
              <a:t>What is the plan for go live-training and training after implementation?</a:t>
            </a:r>
          </a:p>
          <a:p>
            <a:pPr marL="457200" indent="-298450"/>
            <a:r>
              <a:rPr lang="en-US" dirty="0"/>
              <a:t>What is the support model after go-live?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EC65C12F-0071-48C9-ABA3-454EF4EE9167}"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21</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66649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500" kern="1200" dirty="0">
                <a:solidFill>
                  <a:schemeClr val="tx1"/>
                </a:solidFill>
                <a:ea typeface="+mn-ea"/>
                <a:cs typeface="+mn-cs"/>
              </a:rPr>
              <a:t>Goal: Clearly outline the implementation plan for the new solution, including an estimated timeline, project milestones, and internal support requirements.</a:t>
            </a:r>
          </a:p>
          <a:p>
            <a:pPr marL="457200" indent="-298450"/>
            <a:r>
              <a:rPr lang="en-US" dirty="0"/>
              <a:t>What key steps are involved in the vendor implementation plan?</a:t>
            </a:r>
          </a:p>
          <a:p>
            <a:pPr marL="457200" indent="-298450"/>
            <a:r>
              <a:rPr lang="en-US" dirty="0"/>
              <a:t>What are the general timelines for each step?</a:t>
            </a:r>
          </a:p>
          <a:p>
            <a:pPr marL="457200" indent="-298450"/>
            <a:r>
              <a:rPr lang="en-US" dirty="0"/>
              <a:t>What tasks your team will be responsible for completing? What tasks will the vendor complete?</a:t>
            </a:r>
          </a:p>
          <a:p>
            <a:pPr marL="457200" indent="-298450"/>
            <a:r>
              <a:rPr lang="en-US" dirty="0"/>
              <a:t>What is the plan for go live-training and training after implementation?</a:t>
            </a:r>
          </a:p>
          <a:p>
            <a:pPr marL="457200" indent="-298450"/>
            <a:r>
              <a:rPr lang="en-US" dirty="0"/>
              <a:t>What is the support model after go-live?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EC65C12F-0071-48C9-ABA3-454EF4EE9167}"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22</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32355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1" dirty="0"/>
              <a:t>Goal: Identify potential risks associated with the new software and how they will be addressed. </a:t>
            </a:r>
          </a:p>
          <a:p>
            <a:pPr marL="0" indent="0">
              <a:buNone/>
            </a:pPr>
            <a:r>
              <a:rPr lang="en-US" dirty="0"/>
              <a:t>This can include considerations related to (but not limited to): </a:t>
            </a:r>
          </a:p>
          <a:p>
            <a:r>
              <a:rPr lang="en-US" dirty="0"/>
              <a:t>Technology compatibility</a:t>
            </a:r>
          </a:p>
          <a:p>
            <a:r>
              <a:rPr lang="en-US" dirty="0"/>
              <a:t>Data security and privacy</a:t>
            </a:r>
          </a:p>
          <a:p>
            <a:r>
              <a:rPr lang="en-US" dirty="0"/>
              <a:t>Regulatory compliance</a:t>
            </a:r>
          </a:p>
          <a:p>
            <a:r>
              <a:rPr lang="en-US" dirty="0"/>
              <a:t>Scalability and adaptability</a:t>
            </a:r>
          </a:p>
        </p:txBody>
      </p:sp>
    </p:spTree>
    <p:extLst>
      <p:ext uri="{BB962C8B-B14F-4D97-AF65-F5344CB8AC3E}">
        <p14:creationId xmlns:p14="http://schemas.microsoft.com/office/powerpoint/2010/main" val="2447779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06967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Goal: Engage key stakeholders and help them see the importance of the opportunity. </a:t>
            </a:r>
          </a:p>
          <a:p>
            <a:pPr marL="0" lvl="0" indent="0" algn="l" rtl="0">
              <a:spcBef>
                <a:spcPts val="0"/>
              </a:spcBef>
              <a:spcAft>
                <a:spcPts val="0"/>
              </a:spcAft>
              <a:buNone/>
            </a:pPr>
            <a:r>
              <a:rPr lang="en-US" b="0" dirty="0"/>
              <a:t>This is your chance to make a good first impression. You should provide an overview of the problem and your recommendation, pinpointing the specific issue and opportunity that the proposed new software solution aims to impact. </a:t>
            </a:r>
          </a:p>
          <a:p>
            <a:pPr marL="0" lvl="0" indent="0" algn="l" rtl="0">
              <a:spcBef>
                <a:spcPts val="0"/>
              </a:spcBef>
              <a:spcAft>
                <a:spcPts val="0"/>
              </a:spcAft>
              <a:buNone/>
            </a:pPr>
            <a:endParaRPr lang="en-US" i="1" dirty="0"/>
          </a:p>
          <a:p>
            <a:endParaRPr lang="en-US" dirty="0"/>
          </a:p>
        </p:txBody>
      </p:sp>
      <p:sp>
        <p:nvSpPr>
          <p:cNvPr id="4" name="Slide Number Placeholder 3"/>
          <p:cNvSpPr>
            <a:spLocks noGrp="1"/>
          </p:cNvSpPr>
          <p:nvPr>
            <p:ph type="sldNum" sz="quarter" idx="5"/>
          </p:nvPr>
        </p:nvSpPr>
        <p:spPr/>
        <p:txBody>
          <a:bodyPr/>
          <a:lstStyle/>
          <a:p>
            <a:fld id="{7D1A7416-12ED-C347-8395-0B81ACDC0CF5}" type="slidenum">
              <a:rPr lang="en-US" smtClean="0"/>
              <a:pPr/>
              <a:t>5</a:t>
            </a:fld>
            <a:endParaRPr lang="en-US"/>
          </a:p>
        </p:txBody>
      </p:sp>
    </p:spTree>
    <p:extLst>
      <p:ext uri="{BB962C8B-B14F-4D97-AF65-F5344CB8AC3E}">
        <p14:creationId xmlns:p14="http://schemas.microsoft.com/office/powerpoint/2010/main" val="3555227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Goal: Engage key stakeholders to think through anything that might have been missed or questions we need to go back to the vendor with. </a:t>
            </a:r>
          </a:p>
          <a:p>
            <a:pPr marL="158750" indent="0">
              <a:buNone/>
            </a:pPr>
            <a:r>
              <a:rPr lang="en-US" b="0" dirty="0"/>
              <a:t>Make sure to practice effective communication, and outline champions and owners of next steps before closing the discussion.</a:t>
            </a:r>
          </a:p>
        </p:txBody>
      </p:sp>
    </p:spTree>
    <p:extLst>
      <p:ext uri="{BB962C8B-B14F-4D97-AF65-F5344CB8AC3E}">
        <p14:creationId xmlns:p14="http://schemas.microsoft.com/office/powerpoint/2010/main" val="3910946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05281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Goal: Engage key stakeholders and help them see the importance of the opportunity. </a:t>
            </a:r>
          </a:p>
          <a:p>
            <a:pPr marL="0" lvl="0" indent="0" algn="l" rtl="0">
              <a:spcBef>
                <a:spcPts val="0"/>
              </a:spcBef>
              <a:spcAft>
                <a:spcPts val="0"/>
              </a:spcAft>
              <a:buNone/>
            </a:pPr>
            <a:r>
              <a:rPr lang="en-US" b="0" dirty="0"/>
              <a:t>This is your chance to make a good first impression. You should provide an overview of the problem and your recommendation, pinpointing the specific issue and opportunity that the proposed new software solution aims to impact. </a:t>
            </a:r>
          </a:p>
          <a:p>
            <a:pPr marL="0" lvl="0" indent="0" algn="l" rtl="0">
              <a:spcBef>
                <a:spcPts val="0"/>
              </a:spcBef>
              <a:spcAft>
                <a:spcPts val="0"/>
              </a:spcAft>
              <a:buNone/>
            </a:pPr>
            <a:endParaRPr lang="en-US" i="1" dirty="0"/>
          </a:p>
          <a:p>
            <a:endParaRPr lang="en-US" dirty="0"/>
          </a:p>
        </p:txBody>
      </p:sp>
      <p:sp>
        <p:nvSpPr>
          <p:cNvPr id="4" name="Slide Number Placeholder 3"/>
          <p:cNvSpPr>
            <a:spLocks noGrp="1"/>
          </p:cNvSpPr>
          <p:nvPr>
            <p:ph type="sldNum" sz="quarter" idx="5"/>
          </p:nvPr>
        </p:nvSpPr>
        <p:spPr/>
        <p:txBody>
          <a:bodyPr/>
          <a:lstStyle/>
          <a:p>
            <a:fld id="{7D1A7416-12ED-C347-8395-0B81ACDC0CF5}" type="slidenum">
              <a:rPr lang="en-US" smtClean="0"/>
              <a:pPr/>
              <a:t>6</a:t>
            </a:fld>
            <a:endParaRPr lang="en-US"/>
          </a:p>
        </p:txBody>
      </p:sp>
    </p:spTree>
    <p:extLst>
      <p:ext uri="{BB962C8B-B14F-4D97-AF65-F5344CB8AC3E}">
        <p14:creationId xmlns:p14="http://schemas.microsoft.com/office/powerpoint/2010/main" val="716010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A7416-12ED-C347-8395-0B81ACDC0CF5}" type="slidenum">
              <a:rPr lang="en-US" smtClean="0"/>
              <a:t>7</a:t>
            </a:fld>
            <a:endParaRPr lang="en-US"/>
          </a:p>
        </p:txBody>
      </p:sp>
    </p:spTree>
    <p:extLst>
      <p:ext uri="{BB962C8B-B14F-4D97-AF65-F5344CB8AC3E}">
        <p14:creationId xmlns:p14="http://schemas.microsoft.com/office/powerpoint/2010/main" val="134269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Goal: Help decision-makers understand why the chosen solution is superior and establish a framework for ongoing performance measurement.</a:t>
            </a:r>
          </a:p>
          <a:p>
            <a:pPr marL="158750" indent="0">
              <a:buNone/>
            </a:pPr>
            <a:r>
              <a:rPr lang="en-US" b="0" dirty="0"/>
              <a:t>Define the objective of the software and the specific metrics that will be used to measure success once the software is implemented.</a:t>
            </a:r>
          </a:p>
          <a:p>
            <a:endParaRPr lang="en-US" dirty="0"/>
          </a:p>
        </p:txBody>
      </p:sp>
      <p:sp>
        <p:nvSpPr>
          <p:cNvPr id="4" name="Slide Number Placeholder 3"/>
          <p:cNvSpPr>
            <a:spLocks noGrp="1"/>
          </p:cNvSpPr>
          <p:nvPr>
            <p:ph type="sldNum" sz="quarter" idx="5"/>
          </p:nvPr>
        </p:nvSpPr>
        <p:spPr/>
        <p:txBody>
          <a:bodyPr/>
          <a:lstStyle/>
          <a:p>
            <a:fld id="{7D1A7416-12ED-C347-8395-0B81ACDC0CF5}" type="slidenum">
              <a:rPr lang="en-US" smtClean="0"/>
              <a:pPr/>
              <a:t>8</a:t>
            </a:fld>
            <a:endParaRPr lang="en-US"/>
          </a:p>
        </p:txBody>
      </p:sp>
    </p:spTree>
    <p:extLst>
      <p:ext uri="{BB962C8B-B14F-4D97-AF65-F5344CB8AC3E}">
        <p14:creationId xmlns:p14="http://schemas.microsoft.com/office/powerpoint/2010/main" val="400745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dirty="0"/>
              <a:t>Goal: Help decision-makers understand why the chosen solution is superior and establish a framework for ongoing performance measurement.</a:t>
            </a:r>
          </a:p>
          <a:p>
            <a:pPr marL="158750" indent="0">
              <a:buNone/>
            </a:pPr>
            <a:r>
              <a:rPr lang="en-US" b="0" dirty="0"/>
              <a:t>Define the objective of the software and the specific metrics that will be used to measure success once the software is implemented.</a:t>
            </a:r>
          </a:p>
          <a:p>
            <a:endParaRPr lang="en-US" dirty="0"/>
          </a:p>
        </p:txBody>
      </p:sp>
      <p:sp>
        <p:nvSpPr>
          <p:cNvPr id="4" name="Slide Number Placeholder 3"/>
          <p:cNvSpPr>
            <a:spLocks noGrp="1"/>
          </p:cNvSpPr>
          <p:nvPr>
            <p:ph type="sldNum" sz="quarter" idx="5"/>
          </p:nvPr>
        </p:nvSpPr>
        <p:spPr/>
        <p:txBody>
          <a:bodyPr/>
          <a:lstStyle/>
          <a:p>
            <a:fld id="{7D1A7416-12ED-C347-8395-0B81ACDC0CF5}" type="slidenum">
              <a:rPr lang="en-US" smtClean="0"/>
              <a:pPr/>
              <a:t>9</a:t>
            </a:fld>
            <a:endParaRPr lang="en-US"/>
          </a:p>
        </p:txBody>
      </p:sp>
    </p:spTree>
    <p:extLst>
      <p:ext uri="{BB962C8B-B14F-4D97-AF65-F5344CB8AC3E}">
        <p14:creationId xmlns:p14="http://schemas.microsoft.com/office/powerpoint/2010/main" val="265269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A7416-12ED-C347-8395-0B81ACDC0CF5}" type="slidenum">
              <a:rPr lang="en-US" smtClean="0"/>
              <a:t>10</a:t>
            </a:fld>
            <a:endParaRPr lang="en-US"/>
          </a:p>
        </p:txBody>
      </p:sp>
    </p:spTree>
    <p:extLst>
      <p:ext uri="{BB962C8B-B14F-4D97-AF65-F5344CB8AC3E}">
        <p14:creationId xmlns:p14="http://schemas.microsoft.com/office/powerpoint/2010/main" val="172922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Goal: Demonstrate why your chosen solution will provide a more positive impact than both the current process and other vendor options.</a:t>
            </a:r>
          </a:p>
          <a:p>
            <a:endParaRPr lang="en-US" dirty="0"/>
          </a:p>
        </p:txBody>
      </p:sp>
      <p:sp>
        <p:nvSpPr>
          <p:cNvPr id="4" name="Slide Number Placeholder 3"/>
          <p:cNvSpPr>
            <a:spLocks noGrp="1"/>
          </p:cNvSpPr>
          <p:nvPr>
            <p:ph type="sldNum" sz="quarter" idx="5"/>
          </p:nvPr>
        </p:nvSpPr>
        <p:spPr/>
        <p:txBody>
          <a:bodyPr/>
          <a:lstStyle/>
          <a:p>
            <a:fld id="{7D1A7416-12ED-C347-8395-0B81ACDC0CF5}" type="slidenum">
              <a:rPr lang="en-US" smtClean="0"/>
              <a:pPr/>
              <a:t>11</a:t>
            </a:fld>
            <a:endParaRPr lang="en-US"/>
          </a:p>
        </p:txBody>
      </p:sp>
    </p:spTree>
    <p:extLst>
      <p:ext uri="{BB962C8B-B14F-4D97-AF65-F5344CB8AC3E}">
        <p14:creationId xmlns:p14="http://schemas.microsoft.com/office/powerpoint/2010/main" val="1137697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Goal: Demonstrate why your chosen solution will provide a more positive impact than both the current process and other vendor options.</a:t>
            </a:r>
          </a:p>
          <a:p>
            <a:endParaRPr lang="en-US" dirty="0"/>
          </a:p>
        </p:txBody>
      </p:sp>
      <p:sp>
        <p:nvSpPr>
          <p:cNvPr id="4" name="Slide Number Placeholder 3"/>
          <p:cNvSpPr>
            <a:spLocks noGrp="1"/>
          </p:cNvSpPr>
          <p:nvPr>
            <p:ph type="sldNum" sz="quarter" idx="5"/>
          </p:nvPr>
        </p:nvSpPr>
        <p:spPr/>
        <p:txBody>
          <a:bodyPr/>
          <a:lstStyle/>
          <a:p>
            <a:fld id="{7D1A7416-12ED-C347-8395-0B81ACDC0CF5}" type="slidenum">
              <a:rPr lang="en-US" smtClean="0"/>
              <a:pPr/>
              <a:t>12</a:t>
            </a:fld>
            <a:endParaRPr lang="en-US"/>
          </a:p>
        </p:txBody>
      </p:sp>
    </p:spTree>
    <p:extLst>
      <p:ext uri="{BB962C8B-B14F-4D97-AF65-F5344CB8AC3E}">
        <p14:creationId xmlns:p14="http://schemas.microsoft.com/office/powerpoint/2010/main" val="2018501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Gradient">
    <p:bg>
      <p:bgPr>
        <a:solidFill>
          <a:schemeClr val="bg1"/>
        </a:solidFill>
        <a:effectLst/>
      </p:bgPr>
    </p:bg>
    <p:spTree>
      <p:nvGrpSpPr>
        <p:cNvPr id="1" name=""/>
        <p:cNvGrpSpPr/>
        <p:nvPr/>
      </p:nvGrpSpPr>
      <p:grpSpPr>
        <a:xfrm>
          <a:off x="0" y="0"/>
          <a:ext cx="0" cy="0"/>
          <a:chOff x="0" y="0"/>
          <a:chExt cx="0" cy="0"/>
        </a:xfrm>
      </p:grpSpPr>
      <p:sp>
        <p:nvSpPr>
          <p:cNvPr id="8" name="Google Shape;30;p85">
            <a:extLst>
              <a:ext uri="{FF2B5EF4-FFF2-40B4-BE49-F238E27FC236}">
                <a16:creationId xmlns:a16="http://schemas.microsoft.com/office/drawing/2014/main" id="{7B734A84-417E-4840-8E44-2145767BD434}"/>
              </a:ext>
            </a:extLst>
          </p:cNvPr>
          <p:cNvSpPr txBox="1">
            <a:spLocks noGrp="1"/>
          </p:cNvSpPr>
          <p:nvPr>
            <p:ph type="body" idx="1"/>
          </p:nvPr>
        </p:nvSpPr>
        <p:spPr>
          <a:xfrm>
            <a:off x="731566" y="3905322"/>
            <a:ext cx="11757005" cy="2672813"/>
          </a:xfrm>
          <a:prstGeom prst="rect">
            <a:avLst/>
          </a:prstGeom>
          <a:noFill/>
          <a:ln>
            <a:noFill/>
          </a:ln>
        </p:spPr>
        <p:txBody>
          <a:bodyPr spcFirstLastPara="1" wrap="square" lIns="91425" tIns="45700" rIns="91425" bIns="45700" anchor="b" anchorCtr="0">
            <a:noAutofit/>
          </a:bodyPr>
          <a:lstStyle>
            <a:lvl1pPr marL="0" lvl="0" indent="0" algn="l">
              <a:lnSpc>
                <a:spcPct val="95000"/>
              </a:lnSpc>
              <a:spcBef>
                <a:spcPts val="0"/>
              </a:spcBef>
              <a:spcAft>
                <a:spcPts val="0"/>
              </a:spcAft>
              <a:buClr>
                <a:srgbClr val="43474F"/>
              </a:buClr>
              <a:buSzPts val="6900"/>
              <a:buNone/>
              <a:defRPr sz="7000" b="1" i="0">
                <a:solidFill>
                  <a:schemeClr val="tx1"/>
                </a:solidFill>
                <a:latin typeface="Verdana" panose="020B0604030504040204" pitchFamily="34" charset="0"/>
                <a:ea typeface="Verdana" panose="020B0604030504040204" pitchFamily="34" charset="0"/>
                <a:cs typeface="Verdana" panose="020B0604030504040204" pitchFamily="34" charset="0"/>
                <a:sym typeface="Proxima Nova"/>
              </a:defRPr>
            </a:lvl1pPr>
            <a:lvl2pPr marL="914445" lvl="1" indent="-228612" algn="l">
              <a:lnSpc>
                <a:spcPct val="90000"/>
              </a:lnSpc>
              <a:spcBef>
                <a:spcPts val="824"/>
              </a:spcBef>
              <a:spcAft>
                <a:spcPts val="0"/>
              </a:spcAft>
              <a:buClr>
                <a:schemeClr val="dk1"/>
              </a:buClr>
              <a:buSzPts val="6900"/>
              <a:buNone/>
              <a:defRPr sz="6900">
                <a:latin typeface="Arial"/>
                <a:ea typeface="Arial"/>
                <a:cs typeface="Arial"/>
                <a:sym typeface="Arial"/>
              </a:defRPr>
            </a:lvl2pPr>
            <a:lvl3pPr marL="1371669" lvl="2" indent="-228612" algn="l">
              <a:lnSpc>
                <a:spcPct val="90000"/>
              </a:lnSpc>
              <a:spcBef>
                <a:spcPts val="824"/>
              </a:spcBef>
              <a:spcAft>
                <a:spcPts val="0"/>
              </a:spcAft>
              <a:buClr>
                <a:schemeClr val="dk1"/>
              </a:buClr>
              <a:buSzPts val="6900"/>
              <a:buNone/>
              <a:defRPr sz="6900">
                <a:latin typeface="Arial"/>
                <a:ea typeface="Arial"/>
                <a:cs typeface="Arial"/>
                <a:sym typeface="Arial"/>
              </a:defRPr>
            </a:lvl3pPr>
            <a:lvl4pPr marL="1828892" lvl="3" indent="-228612" algn="l">
              <a:lnSpc>
                <a:spcPct val="90000"/>
              </a:lnSpc>
              <a:spcBef>
                <a:spcPts val="824"/>
              </a:spcBef>
              <a:spcAft>
                <a:spcPts val="0"/>
              </a:spcAft>
              <a:buClr>
                <a:schemeClr val="dk1"/>
              </a:buClr>
              <a:buSzPts val="6900"/>
              <a:buNone/>
              <a:defRPr sz="6900">
                <a:latin typeface="Arial"/>
                <a:ea typeface="Arial"/>
                <a:cs typeface="Arial"/>
                <a:sym typeface="Arial"/>
              </a:defRPr>
            </a:lvl4pPr>
            <a:lvl5pPr marL="2286114" lvl="4" indent="-228612" algn="l">
              <a:lnSpc>
                <a:spcPct val="90000"/>
              </a:lnSpc>
              <a:spcBef>
                <a:spcPts val="824"/>
              </a:spcBef>
              <a:spcAft>
                <a:spcPts val="0"/>
              </a:spcAft>
              <a:buClr>
                <a:schemeClr val="dk1"/>
              </a:buClr>
              <a:buSzPts val="6900"/>
              <a:buNone/>
              <a:defRPr sz="6900">
                <a:latin typeface="Arial"/>
                <a:ea typeface="Arial"/>
                <a:cs typeface="Arial"/>
                <a:sym typeface="Arial"/>
              </a:defRPr>
            </a:lvl5pPr>
            <a:lvl6pPr marL="2743337" lvl="5" indent="-342917" algn="l">
              <a:lnSpc>
                <a:spcPct val="90000"/>
              </a:lnSpc>
              <a:spcBef>
                <a:spcPts val="824"/>
              </a:spcBef>
              <a:spcAft>
                <a:spcPts val="0"/>
              </a:spcAft>
              <a:buClr>
                <a:schemeClr val="dk1"/>
              </a:buClr>
              <a:buSzPts val="1800"/>
              <a:buChar char="•"/>
              <a:defRPr/>
            </a:lvl6pPr>
            <a:lvl7pPr marL="3200561" lvl="6" indent="-342917" algn="l">
              <a:lnSpc>
                <a:spcPct val="90000"/>
              </a:lnSpc>
              <a:spcBef>
                <a:spcPts val="824"/>
              </a:spcBef>
              <a:spcAft>
                <a:spcPts val="0"/>
              </a:spcAft>
              <a:buClr>
                <a:schemeClr val="dk1"/>
              </a:buClr>
              <a:buSzPts val="1800"/>
              <a:buChar char="•"/>
              <a:defRPr/>
            </a:lvl7pPr>
            <a:lvl8pPr marL="3657783" lvl="7" indent="-342917" algn="l">
              <a:lnSpc>
                <a:spcPct val="90000"/>
              </a:lnSpc>
              <a:spcBef>
                <a:spcPts val="824"/>
              </a:spcBef>
              <a:spcAft>
                <a:spcPts val="0"/>
              </a:spcAft>
              <a:buClr>
                <a:schemeClr val="dk1"/>
              </a:buClr>
              <a:buSzPts val="1800"/>
              <a:buChar char="•"/>
              <a:defRPr/>
            </a:lvl8pPr>
            <a:lvl9pPr marL="4115006" lvl="8" indent="-342917" algn="l">
              <a:lnSpc>
                <a:spcPct val="90000"/>
              </a:lnSpc>
              <a:spcBef>
                <a:spcPts val="824"/>
              </a:spcBef>
              <a:spcAft>
                <a:spcPts val="0"/>
              </a:spcAft>
              <a:buClr>
                <a:schemeClr val="dk1"/>
              </a:buClr>
              <a:buSzPts val="1800"/>
              <a:buChar char="•"/>
              <a:defRPr/>
            </a:lvl9pPr>
          </a:lstStyle>
          <a:p>
            <a:endParaRPr dirty="0"/>
          </a:p>
        </p:txBody>
      </p:sp>
      <p:sp>
        <p:nvSpPr>
          <p:cNvPr id="9" name="Google Shape;31;p85">
            <a:extLst>
              <a:ext uri="{FF2B5EF4-FFF2-40B4-BE49-F238E27FC236}">
                <a16:creationId xmlns:a16="http://schemas.microsoft.com/office/drawing/2014/main" id="{C84E5504-5FD1-4B32-8D79-6964CA7D45F7}"/>
              </a:ext>
            </a:extLst>
          </p:cNvPr>
          <p:cNvSpPr txBox="1">
            <a:spLocks noGrp="1"/>
          </p:cNvSpPr>
          <p:nvPr>
            <p:ph type="body" idx="2" hasCustomPrompt="1"/>
          </p:nvPr>
        </p:nvSpPr>
        <p:spPr>
          <a:xfrm>
            <a:off x="731566" y="6710362"/>
            <a:ext cx="11757005" cy="1024475"/>
          </a:xfrm>
          <a:prstGeom prst="rect">
            <a:avLst/>
          </a:prstGeom>
          <a:noFill/>
          <a:ln>
            <a:noFill/>
          </a:ln>
        </p:spPr>
        <p:txBody>
          <a:bodyPr spcFirstLastPara="1" wrap="square" lIns="109728" tIns="45700" rIns="91425" bIns="45700" anchor="t" anchorCtr="0">
            <a:noAutofit/>
          </a:bodyPr>
          <a:lstStyle>
            <a:lvl1pPr marL="0" lvl="0" indent="0" algn="l">
              <a:lnSpc>
                <a:spcPct val="95000"/>
              </a:lnSpc>
              <a:spcBef>
                <a:spcPts val="0"/>
              </a:spcBef>
              <a:spcAft>
                <a:spcPts val="0"/>
              </a:spcAft>
              <a:buClr>
                <a:srgbClr val="16B68E"/>
              </a:buClr>
              <a:buSzPts val="3750"/>
              <a:buNone/>
              <a:defRPr sz="3400" b="0" i="0">
                <a:solidFill>
                  <a:schemeClr val="tx1"/>
                </a:solidFill>
                <a:latin typeface="Verdana" panose="020B0604030504040204" pitchFamily="34" charset="0"/>
                <a:ea typeface="Verdana" panose="020B0604030504040204" pitchFamily="34" charset="0"/>
                <a:cs typeface="Verdana" panose="020B0604030504040204" pitchFamily="34" charset="0"/>
                <a:sym typeface="Proxima Nova"/>
              </a:defRPr>
            </a:lvl1pPr>
            <a:lvl2pPr marL="914445" lvl="1" indent="-228612" algn="l">
              <a:lnSpc>
                <a:spcPct val="90000"/>
              </a:lnSpc>
              <a:spcBef>
                <a:spcPts val="824"/>
              </a:spcBef>
              <a:spcAft>
                <a:spcPts val="0"/>
              </a:spcAft>
              <a:buClr>
                <a:schemeClr val="dk1"/>
              </a:buClr>
              <a:buSzPts val="6900"/>
              <a:buNone/>
              <a:defRPr sz="6900">
                <a:latin typeface="Arial"/>
                <a:ea typeface="Arial"/>
                <a:cs typeface="Arial"/>
                <a:sym typeface="Arial"/>
              </a:defRPr>
            </a:lvl2pPr>
            <a:lvl3pPr marL="1371669" lvl="2" indent="-228612" algn="l">
              <a:lnSpc>
                <a:spcPct val="90000"/>
              </a:lnSpc>
              <a:spcBef>
                <a:spcPts val="824"/>
              </a:spcBef>
              <a:spcAft>
                <a:spcPts val="0"/>
              </a:spcAft>
              <a:buClr>
                <a:schemeClr val="dk1"/>
              </a:buClr>
              <a:buSzPts val="6900"/>
              <a:buNone/>
              <a:defRPr sz="6900">
                <a:latin typeface="Arial"/>
                <a:ea typeface="Arial"/>
                <a:cs typeface="Arial"/>
                <a:sym typeface="Arial"/>
              </a:defRPr>
            </a:lvl3pPr>
            <a:lvl4pPr marL="1828892" lvl="3" indent="-228612" algn="l">
              <a:lnSpc>
                <a:spcPct val="90000"/>
              </a:lnSpc>
              <a:spcBef>
                <a:spcPts val="824"/>
              </a:spcBef>
              <a:spcAft>
                <a:spcPts val="0"/>
              </a:spcAft>
              <a:buClr>
                <a:schemeClr val="dk1"/>
              </a:buClr>
              <a:buSzPts val="6900"/>
              <a:buNone/>
              <a:defRPr sz="6900">
                <a:latin typeface="Arial"/>
                <a:ea typeface="Arial"/>
                <a:cs typeface="Arial"/>
                <a:sym typeface="Arial"/>
              </a:defRPr>
            </a:lvl4pPr>
            <a:lvl5pPr marL="2286114" lvl="4" indent="-228612" algn="l">
              <a:lnSpc>
                <a:spcPct val="90000"/>
              </a:lnSpc>
              <a:spcBef>
                <a:spcPts val="824"/>
              </a:spcBef>
              <a:spcAft>
                <a:spcPts val="0"/>
              </a:spcAft>
              <a:buClr>
                <a:schemeClr val="dk1"/>
              </a:buClr>
              <a:buSzPts val="6900"/>
              <a:buNone/>
              <a:defRPr sz="6900">
                <a:latin typeface="Arial"/>
                <a:ea typeface="Arial"/>
                <a:cs typeface="Arial"/>
                <a:sym typeface="Arial"/>
              </a:defRPr>
            </a:lvl5pPr>
            <a:lvl6pPr marL="2743337" lvl="5" indent="-342917" algn="l">
              <a:lnSpc>
                <a:spcPct val="90000"/>
              </a:lnSpc>
              <a:spcBef>
                <a:spcPts val="824"/>
              </a:spcBef>
              <a:spcAft>
                <a:spcPts val="0"/>
              </a:spcAft>
              <a:buClr>
                <a:schemeClr val="dk1"/>
              </a:buClr>
              <a:buSzPts val="1800"/>
              <a:buChar char="•"/>
              <a:defRPr/>
            </a:lvl6pPr>
            <a:lvl7pPr marL="3200561" lvl="6" indent="-342917" algn="l">
              <a:lnSpc>
                <a:spcPct val="90000"/>
              </a:lnSpc>
              <a:spcBef>
                <a:spcPts val="824"/>
              </a:spcBef>
              <a:spcAft>
                <a:spcPts val="0"/>
              </a:spcAft>
              <a:buClr>
                <a:schemeClr val="dk1"/>
              </a:buClr>
              <a:buSzPts val="1800"/>
              <a:buChar char="•"/>
              <a:defRPr/>
            </a:lvl7pPr>
            <a:lvl8pPr marL="3657783" lvl="7" indent="-342917" algn="l">
              <a:lnSpc>
                <a:spcPct val="90000"/>
              </a:lnSpc>
              <a:spcBef>
                <a:spcPts val="824"/>
              </a:spcBef>
              <a:spcAft>
                <a:spcPts val="0"/>
              </a:spcAft>
              <a:buClr>
                <a:schemeClr val="dk1"/>
              </a:buClr>
              <a:buSzPts val="1800"/>
              <a:buChar char="•"/>
              <a:defRPr/>
            </a:lvl8pPr>
            <a:lvl9pPr marL="4115006" lvl="8" indent="-342917" algn="l">
              <a:lnSpc>
                <a:spcPct val="90000"/>
              </a:lnSpc>
              <a:spcBef>
                <a:spcPts val="824"/>
              </a:spcBef>
              <a:spcAft>
                <a:spcPts val="0"/>
              </a:spcAft>
              <a:buClr>
                <a:schemeClr val="dk1"/>
              </a:buClr>
              <a:buSzPts val="1800"/>
              <a:buChar char="•"/>
              <a:defRPr/>
            </a:lvl9pPr>
          </a:lstStyle>
          <a:p>
            <a:r>
              <a:rPr lang="en-US" dirty="0"/>
              <a:t>Insert Name, Job Title</a:t>
            </a:r>
            <a:endParaRPr dirty="0"/>
          </a:p>
        </p:txBody>
      </p:sp>
      <p:sp>
        <p:nvSpPr>
          <p:cNvPr id="13" name="Google Shape;31;p85">
            <a:extLst>
              <a:ext uri="{FF2B5EF4-FFF2-40B4-BE49-F238E27FC236}">
                <a16:creationId xmlns:a16="http://schemas.microsoft.com/office/drawing/2014/main" id="{30B04C73-4A67-AE2F-C0DE-68C40D41D8F0}"/>
              </a:ext>
            </a:extLst>
          </p:cNvPr>
          <p:cNvSpPr txBox="1">
            <a:spLocks noGrp="1"/>
          </p:cNvSpPr>
          <p:nvPr>
            <p:ph type="body" idx="11" hasCustomPrompt="1"/>
          </p:nvPr>
        </p:nvSpPr>
        <p:spPr>
          <a:xfrm>
            <a:off x="731566" y="8170664"/>
            <a:ext cx="11757005" cy="498871"/>
          </a:xfrm>
          <a:prstGeom prst="rect">
            <a:avLst/>
          </a:prstGeom>
          <a:noFill/>
          <a:ln>
            <a:noFill/>
          </a:ln>
        </p:spPr>
        <p:txBody>
          <a:bodyPr spcFirstLastPara="1" wrap="square" lIns="109728" tIns="45700" rIns="91425" bIns="45700" anchor="t" anchorCtr="0">
            <a:noAutofit/>
          </a:bodyPr>
          <a:lstStyle>
            <a:lvl1pPr marL="0" lvl="0" indent="0" algn="l">
              <a:lnSpc>
                <a:spcPct val="95000"/>
              </a:lnSpc>
              <a:spcBef>
                <a:spcPts val="0"/>
              </a:spcBef>
              <a:spcAft>
                <a:spcPts val="0"/>
              </a:spcAft>
              <a:buClr>
                <a:srgbClr val="16B68E"/>
              </a:buClr>
              <a:buSzPts val="3750"/>
              <a:buNone/>
              <a:defRPr sz="2600" b="0" i="0">
                <a:solidFill>
                  <a:schemeClr val="tx2"/>
                </a:solidFill>
                <a:latin typeface="Verdana" panose="020B0604030504040204" pitchFamily="34" charset="0"/>
                <a:ea typeface="Verdana" panose="020B0604030504040204" pitchFamily="34" charset="0"/>
                <a:cs typeface="Verdana" panose="020B0604030504040204" pitchFamily="34" charset="0"/>
                <a:sym typeface="Proxima Nova"/>
              </a:defRPr>
            </a:lvl1pPr>
            <a:lvl2pPr marL="914445" lvl="1" indent="-228612" algn="l">
              <a:lnSpc>
                <a:spcPct val="90000"/>
              </a:lnSpc>
              <a:spcBef>
                <a:spcPts val="824"/>
              </a:spcBef>
              <a:spcAft>
                <a:spcPts val="0"/>
              </a:spcAft>
              <a:buClr>
                <a:schemeClr val="dk1"/>
              </a:buClr>
              <a:buSzPts val="6900"/>
              <a:buNone/>
              <a:defRPr sz="6900">
                <a:latin typeface="Arial"/>
                <a:ea typeface="Arial"/>
                <a:cs typeface="Arial"/>
                <a:sym typeface="Arial"/>
              </a:defRPr>
            </a:lvl2pPr>
            <a:lvl3pPr marL="1371669" lvl="2" indent="-228612" algn="l">
              <a:lnSpc>
                <a:spcPct val="90000"/>
              </a:lnSpc>
              <a:spcBef>
                <a:spcPts val="824"/>
              </a:spcBef>
              <a:spcAft>
                <a:spcPts val="0"/>
              </a:spcAft>
              <a:buClr>
                <a:schemeClr val="dk1"/>
              </a:buClr>
              <a:buSzPts val="6900"/>
              <a:buNone/>
              <a:defRPr sz="6900">
                <a:latin typeface="Arial"/>
                <a:ea typeface="Arial"/>
                <a:cs typeface="Arial"/>
                <a:sym typeface="Arial"/>
              </a:defRPr>
            </a:lvl3pPr>
            <a:lvl4pPr marL="1828892" lvl="3" indent="-228612" algn="l">
              <a:lnSpc>
                <a:spcPct val="90000"/>
              </a:lnSpc>
              <a:spcBef>
                <a:spcPts val="824"/>
              </a:spcBef>
              <a:spcAft>
                <a:spcPts val="0"/>
              </a:spcAft>
              <a:buClr>
                <a:schemeClr val="dk1"/>
              </a:buClr>
              <a:buSzPts val="6900"/>
              <a:buNone/>
              <a:defRPr sz="6900">
                <a:latin typeface="Arial"/>
                <a:ea typeface="Arial"/>
                <a:cs typeface="Arial"/>
                <a:sym typeface="Arial"/>
              </a:defRPr>
            </a:lvl4pPr>
            <a:lvl5pPr marL="2286114" lvl="4" indent="-228612" algn="l">
              <a:lnSpc>
                <a:spcPct val="90000"/>
              </a:lnSpc>
              <a:spcBef>
                <a:spcPts val="824"/>
              </a:spcBef>
              <a:spcAft>
                <a:spcPts val="0"/>
              </a:spcAft>
              <a:buClr>
                <a:schemeClr val="dk1"/>
              </a:buClr>
              <a:buSzPts val="6900"/>
              <a:buNone/>
              <a:defRPr sz="6900">
                <a:latin typeface="Arial"/>
                <a:ea typeface="Arial"/>
                <a:cs typeface="Arial"/>
                <a:sym typeface="Arial"/>
              </a:defRPr>
            </a:lvl5pPr>
            <a:lvl6pPr marL="2743337" lvl="5" indent="-342917" algn="l">
              <a:lnSpc>
                <a:spcPct val="90000"/>
              </a:lnSpc>
              <a:spcBef>
                <a:spcPts val="824"/>
              </a:spcBef>
              <a:spcAft>
                <a:spcPts val="0"/>
              </a:spcAft>
              <a:buClr>
                <a:schemeClr val="dk1"/>
              </a:buClr>
              <a:buSzPts val="1800"/>
              <a:buChar char="•"/>
              <a:defRPr/>
            </a:lvl6pPr>
            <a:lvl7pPr marL="3200561" lvl="6" indent="-342917" algn="l">
              <a:lnSpc>
                <a:spcPct val="90000"/>
              </a:lnSpc>
              <a:spcBef>
                <a:spcPts val="824"/>
              </a:spcBef>
              <a:spcAft>
                <a:spcPts val="0"/>
              </a:spcAft>
              <a:buClr>
                <a:schemeClr val="dk1"/>
              </a:buClr>
              <a:buSzPts val="1800"/>
              <a:buChar char="•"/>
              <a:defRPr/>
            </a:lvl7pPr>
            <a:lvl8pPr marL="3657783" lvl="7" indent="-342917" algn="l">
              <a:lnSpc>
                <a:spcPct val="90000"/>
              </a:lnSpc>
              <a:spcBef>
                <a:spcPts val="824"/>
              </a:spcBef>
              <a:spcAft>
                <a:spcPts val="0"/>
              </a:spcAft>
              <a:buClr>
                <a:schemeClr val="dk1"/>
              </a:buClr>
              <a:buSzPts val="1800"/>
              <a:buChar char="•"/>
              <a:defRPr/>
            </a:lvl8pPr>
            <a:lvl9pPr marL="4115006" lvl="8" indent="-342917" algn="l">
              <a:lnSpc>
                <a:spcPct val="90000"/>
              </a:lnSpc>
              <a:spcBef>
                <a:spcPts val="824"/>
              </a:spcBef>
              <a:spcAft>
                <a:spcPts val="0"/>
              </a:spcAft>
              <a:buClr>
                <a:schemeClr val="dk1"/>
              </a:buClr>
              <a:buSzPts val="1800"/>
              <a:buChar char="•"/>
              <a:defRPr/>
            </a:lvl9pPr>
          </a:lstStyle>
          <a:p>
            <a:r>
              <a:rPr lang="en-US" dirty="0"/>
              <a:t>Month XX, XXXX</a:t>
            </a:r>
            <a:endParaRPr dirty="0"/>
          </a:p>
        </p:txBody>
      </p:sp>
      <p:pic>
        <p:nvPicPr>
          <p:cNvPr id="50" name="Graphic 49">
            <a:extLst>
              <a:ext uri="{FF2B5EF4-FFF2-40B4-BE49-F238E27FC236}">
                <a16:creationId xmlns:a16="http://schemas.microsoft.com/office/drawing/2014/main" id="{6DED1DC7-D3DF-D653-51B7-7B3C0EB61E9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567" r="20292"/>
          <a:stretch>
            <a:fillRect/>
          </a:stretch>
        </p:blipFill>
        <p:spPr>
          <a:xfrm>
            <a:off x="9562677" y="0"/>
            <a:ext cx="8725323" cy="8494585"/>
          </a:xfrm>
          <a:custGeom>
            <a:avLst/>
            <a:gdLst>
              <a:gd name="connsiteX0" fmla="*/ 0 w 8725323"/>
              <a:gd name="connsiteY0" fmla="*/ 0 h 8494585"/>
              <a:gd name="connsiteX1" fmla="*/ 8725323 w 8725323"/>
              <a:gd name="connsiteY1" fmla="*/ 0 h 8494585"/>
              <a:gd name="connsiteX2" fmla="*/ 8725323 w 8725323"/>
              <a:gd name="connsiteY2" fmla="*/ 8494585 h 8494585"/>
              <a:gd name="connsiteX3" fmla="*/ 0 w 8725323"/>
              <a:gd name="connsiteY3" fmla="*/ 8494585 h 8494585"/>
            </a:gdLst>
            <a:ahLst/>
            <a:cxnLst>
              <a:cxn ang="0">
                <a:pos x="connsiteX0" y="connsiteY0"/>
              </a:cxn>
              <a:cxn ang="0">
                <a:pos x="connsiteX1" y="connsiteY1"/>
              </a:cxn>
              <a:cxn ang="0">
                <a:pos x="connsiteX2" y="connsiteY2"/>
              </a:cxn>
              <a:cxn ang="0">
                <a:pos x="connsiteX3" y="connsiteY3"/>
              </a:cxn>
            </a:cxnLst>
            <a:rect l="l" t="t" r="r" b="b"/>
            <a:pathLst>
              <a:path w="8725323" h="8494585">
                <a:moveTo>
                  <a:pt x="0" y="0"/>
                </a:moveTo>
                <a:lnTo>
                  <a:pt x="8725323" y="0"/>
                </a:lnTo>
                <a:lnTo>
                  <a:pt x="8725323" y="8494585"/>
                </a:lnTo>
                <a:lnTo>
                  <a:pt x="0" y="8494585"/>
                </a:lnTo>
                <a:close/>
              </a:path>
            </a:pathLst>
          </a:custGeom>
        </p:spPr>
      </p:pic>
      <p:pic>
        <p:nvPicPr>
          <p:cNvPr id="47" name="Graphic 46">
            <a:extLst>
              <a:ext uri="{FF2B5EF4-FFF2-40B4-BE49-F238E27FC236}">
                <a16:creationId xmlns:a16="http://schemas.microsoft.com/office/drawing/2014/main" id="{36E224B9-2D18-5807-ED57-664BF0D3B02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330" t="45531"/>
          <a:stretch>
            <a:fillRect/>
          </a:stretch>
        </p:blipFill>
        <p:spPr>
          <a:xfrm rot="19571960">
            <a:off x="-1797373" y="-820769"/>
            <a:ext cx="7288520" cy="4247356"/>
          </a:xfrm>
          <a:custGeom>
            <a:avLst/>
            <a:gdLst>
              <a:gd name="connsiteX0" fmla="*/ 2843428 w 7288520"/>
              <a:gd name="connsiteY0" fmla="*/ 0 h 4247356"/>
              <a:gd name="connsiteX1" fmla="*/ 7288520 w 7288520"/>
              <a:gd name="connsiteY1" fmla="*/ 2975805 h 4247356"/>
              <a:gd name="connsiteX2" fmla="*/ 7288520 w 7288520"/>
              <a:gd name="connsiteY2" fmla="*/ 4247356 h 4247356"/>
              <a:gd name="connsiteX3" fmla="*/ 0 w 7288520"/>
              <a:gd name="connsiteY3" fmla="*/ 4247356 h 4247356"/>
            </a:gdLst>
            <a:ahLst/>
            <a:cxnLst>
              <a:cxn ang="0">
                <a:pos x="connsiteX0" y="connsiteY0"/>
              </a:cxn>
              <a:cxn ang="0">
                <a:pos x="connsiteX1" y="connsiteY1"/>
              </a:cxn>
              <a:cxn ang="0">
                <a:pos x="connsiteX2" y="connsiteY2"/>
              </a:cxn>
              <a:cxn ang="0">
                <a:pos x="connsiteX3" y="connsiteY3"/>
              </a:cxn>
            </a:cxnLst>
            <a:rect l="l" t="t" r="r" b="b"/>
            <a:pathLst>
              <a:path w="7288520" h="4247356">
                <a:moveTo>
                  <a:pt x="2843428" y="0"/>
                </a:moveTo>
                <a:lnTo>
                  <a:pt x="7288520" y="2975805"/>
                </a:lnTo>
                <a:lnTo>
                  <a:pt x="7288520" y="4247356"/>
                </a:lnTo>
                <a:lnTo>
                  <a:pt x="0" y="4247356"/>
                </a:lnTo>
                <a:close/>
              </a:path>
            </a:pathLst>
          </a:custGeom>
        </p:spPr>
      </p:pic>
      <p:sp>
        <p:nvSpPr>
          <p:cNvPr id="22" name="Oval 21">
            <a:extLst>
              <a:ext uri="{FF2B5EF4-FFF2-40B4-BE49-F238E27FC236}">
                <a16:creationId xmlns:a16="http://schemas.microsoft.com/office/drawing/2014/main" id="{AE860DCC-437B-608C-E373-1ABDFB53C3AF}"/>
              </a:ext>
            </a:extLst>
          </p:cNvPr>
          <p:cNvSpPr/>
          <p:nvPr userDrawn="1"/>
        </p:nvSpPr>
        <p:spPr>
          <a:xfrm>
            <a:off x="12256736" y="439227"/>
            <a:ext cx="5261952" cy="5261952"/>
          </a:xfrm>
          <a:prstGeom prst="ellipse">
            <a:avLst/>
          </a:prstGeom>
          <a:solidFill>
            <a:schemeClr val="bg1"/>
          </a:solidFill>
          <a:ln>
            <a:noFill/>
          </a:ln>
          <a:effectLst>
            <a:outerShdw blurRad="1143000" dist="424287" dir="3679410" algn="ctr" rotWithShape="0">
              <a:srgbClr val="000000">
                <a:alpha val="3379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dirty="0">
              <a:latin typeface="Verdana" panose="020B0604030504040204" pitchFamily="34" charset="0"/>
            </a:endParaRPr>
          </a:p>
        </p:txBody>
      </p:sp>
      <p:sp>
        <p:nvSpPr>
          <p:cNvPr id="12" name="Picture Placeholder 11">
            <a:extLst>
              <a:ext uri="{FF2B5EF4-FFF2-40B4-BE49-F238E27FC236}">
                <a16:creationId xmlns:a16="http://schemas.microsoft.com/office/drawing/2014/main" id="{AA724385-1DB8-68DD-7954-82E8D531A9E9}"/>
              </a:ext>
            </a:extLst>
          </p:cNvPr>
          <p:cNvSpPr>
            <a:spLocks noGrp="1"/>
          </p:cNvSpPr>
          <p:nvPr>
            <p:ph type="pic" sz="quarter" idx="10" hasCustomPrompt="1"/>
          </p:nvPr>
        </p:nvSpPr>
        <p:spPr>
          <a:xfrm>
            <a:off x="12646162" y="1609393"/>
            <a:ext cx="4483100" cy="2921620"/>
          </a:xfrm>
        </p:spPr>
        <p:txBody>
          <a:bodyPr/>
          <a:lstStyle>
            <a:lvl1pPr marL="0" indent="0" algn="ctr">
              <a:buFontTx/>
              <a:buNone/>
              <a:defRPr sz="1800">
                <a:solidFill>
                  <a:schemeClr val="tx2"/>
                </a:solidFill>
              </a:defRPr>
            </a:lvl1pPr>
          </a:lstStyle>
          <a:p>
            <a:r>
              <a:rPr lang="en-US" dirty="0"/>
              <a:t>Click or drag to insert company logo</a:t>
            </a:r>
          </a:p>
        </p:txBody>
      </p:sp>
    </p:spTree>
    <p:extLst>
      <p:ext uri="{BB962C8B-B14F-4D97-AF65-F5344CB8AC3E}">
        <p14:creationId xmlns:p14="http://schemas.microsoft.com/office/powerpoint/2010/main" val="257870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Gradi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CFEF554-9140-6D89-5861-13AC455DD83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1210" b="21210"/>
          <a:stretch/>
        </p:blipFill>
        <p:spPr>
          <a:xfrm>
            <a:off x="230458" y="0"/>
            <a:ext cx="17827083" cy="10287000"/>
          </a:xfrm>
          <a:prstGeom prst="rect">
            <a:avLst/>
          </a:prstGeom>
        </p:spPr>
      </p:pic>
      <p:sp>
        <p:nvSpPr>
          <p:cNvPr id="2" name="Oval 1">
            <a:extLst>
              <a:ext uri="{FF2B5EF4-FFF2-40B4-BE49-F238E27FC236}">
                <a16:creationId xmlns:a16="http://schemas.microsoft.com/office/drawing/2014/main" id="{E0E9C02C-A167-973B-DBB3-6F7C628E0E86}"/>
              </a:ext>
            </a:extLst>
          </p:cNvPr>
          <p:cNvSpPr/>
          <p:nvPr userDrawn="1"/>
        </p:nvSpPr>
        <p:spPr>
          <a:xfrm>
            <a:off x="4279426" y="278926"/>
            <a:ext cx="9729148" cy="9729148"/>
          </a:xfrm>
          <a:prstGeom prst="ellipse">
            <a:avLst/>
          </a:prstGeom>
          <a:solidFill>
            <a:schemeClr val="tx2">
              <a:lumMod val="20000"/>
              <a:lumOff val="80000"/>
            </a:schemeClr>
          </a:solidFill>
          <a:ln>
            <a:noFill/>
          </a:ln>
          <a:effectLst>
            <a:outerShdw blurRad="1143000" dist="424287" dir="3679410" algn="ctr" rotWithShape="0">
              <a:srgbClr val="000000">
                <a:alpha val="3379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dirty="0">
              <a:latin typeface="Verdana" panose="020B0604030504040204" pitchFamily="34" charset="0"/>
            </a:endParaRPr>
          </a:p>
        </p:txBody>
      </p:sp>
      <p:sp>
        <p:nvSpPr>
          <p:cNvPr id="6" name="Slide Number Placeholder 5">
            <a:extLst>
              <a:ext uri="{FF2B5EF4-FFF2-40B4-BE49-F238E27FC236}">
                <a16:creationId xmlns:a16="http://schemas.microsoft.com/office/drawing/2014/main" id="{8EEAF74A-E615-3AF1-2A1F-AAC2A5BFC66D}"/>
              </a:ext>
            </a:extLst>
          </p:cNvPr>
          <p:cNvSpPr>
            <a:spLocks noGrp="1"/>
          </p:cNvSpPr>
          <p:nvPr>
            <p:ph type="sldNum" sz="quarter" idx="4"/>
          </p:nvPr>
        </p:nvSpPr>
        <p:spPr>
          <a:xfrm>
            <a:off x="17293660" y="9766089"/>
            <a:ext cx="511109" cy="241527"/>
          </a:xfrm>
          <a:prstGeom prst="rect">
            <a:avLst/>
          </a:prstGeom>
          <a:noFill/>
          <a:ln>
            <a:noFill/>
          </a:ln>
        </p:spPr>
        <p:txBody>
          <a:bodyPr spcFirstLastPara="1" wrap="square" lIns="91425" tIns="45700" rIns="91425" bIns="45700" anchor="ctr" anchorCtr="0">
            <a:noAutofit/>
          </a:bodyPr>
          <a:lstStyle>
            <a:lvl1pPr algn="r">
              <a:defRPr lang="en-US" sz="1200" b="0" i="0" smtClean="0">
                <a:solidFill>
                  <a:schemeClr val="tx2"/>
                </a:solidFill>
                <a:ea typeface="Verdana" panose="020B0604030504040204" pitchFamily="34" charset="0"/>
                <a:cs typeface="Verdana" panose="020B0604030504040204" pitchFamily="34" charset="0"/>
              </a:defRPr>
            </a:lvl1pPr>
          </a:lstStyle>
          <a:p>
            <a:pPr>
              <a:lnSpc>
                <a:spcPct val="95000"/>
              </a:lnSpc>
            </a:pPr>
            <a:fld id="{626BDE27-362E-4BE4-AFB0-50AB99C9B036}" type="slidenum">
              <a:rPr lang="en-US" smtClean="0"/>
              <a:pPr>
                <a:lnSpc>
                  <a:spcPct val="95000"/>
                </a:lnSpc>
              </a:pPr>
              <a:t>‹#›</a:t>
            </a:fld>
            <a:endParaRPr lang="en-US" dirty="0"/>
          </a:p>
        </p:txBody>
      </p:sp>
      <p:sp>
        <p:nvSpPr>
          <p:cNvPr id="7" name="Google Shape;30;p85">
            <a:extLst>
              <a:ext uri="{FF2B5EF4-FFF2-40B4-BE49-F238E27FC236}">
                <a16:creationId xmlns:a16="http://schemas.microsoft.com/office/drawing/2014/main" id="{07A32478-7F12-BD2C-C8AD-5559E647F1FC}"/>
              </a:ext>
            </a:extLst>
          </p:cNvPr>
          <p:cNvSpPr txBox="1">
            <a:spLocks noGrp="1"/>
          </p:cNvSpPr>
          <p:nvPr>
            <p:ph type="body" idx="1" hasCustomPrompt="1"/>
          </p:nvPr>
        </p:nvSpPr>
        <p:spPr>
          <a:xfrm>
            <a:off x="4279426" y="4089332"/>
            <a:ext cx="9729148" cy="2108336"/>
          </a:xfrm>
          <a:prstGeom prst="rect">
            <a:avLst/>
          </a:prstGeom>
          <a:noFill/>
          <a:ln>
            <a:noFill/>
          </a:ln>
        </p:spPr>
        <p:txBody>
          <a:bodyPr spcFirstLastPara="1" wrap="square" lIns="91425" tIns="45700" rIns="91425" bIns="45700" anchor="ctr" anchorCtr="0">
            <a:noAutofit/>
          </a:bodyPr>
          <a:lstStyle>
            <a:lvl1pPr marL="0" lvl="0" indent="0" algn="ctr">
              <a:lnSpc>
                <a:spcPct val="95000"/>
              </a:lnSpc>
              <a:spcBef>
                <a:spcPts val="0"/>
              </a:spcBef>
              <a:spcAft>
                <a:spcPts val="0"/>
              </a:spcAft>
              <a:buClr>
                <a:srgbClr val="43474F"/>
              </a:buClr>
              <a:buSzPts val="6900"/>
              <a:buNone/>
              <a:defRPr sz="6500" b="1" i="0">
                <a:solidFill>
                  <a:schemeClr val="tx1"/>
                </a:solidFill>
                <a:latin typeface="Verdana" panose="020B0604030504040204" pitchFamily="34" charset="0"/>
                <a:ea typeface="Verdana" panose="020B0604030504040204" pitchFamily="34" charset="0"/>
                <a:cs typeface="Verdana" panose="020B0604030504040204" pitchFamily="34" charset="0"/>
                <a:sym typeface="Proxima Nova"/>
              </a:defRPr>
            </a:lvl1pPr>
            <a:lvl2pPr marL="914445" lvl="1" indent="-228612" algn="l">
              <a:lnSpc>
                <a:spcPct val="90000"/>
              </a:lnSpc>
              <a:spcBef>
                <a:spcPts val="824"/>
              </a:spcBef>
              <a:spcAft>
                <a:spcPts val="0"/>
              </a:spcAft>
              <a:buClr>
                <a:schemeClr val="dk1"/>
              </a:buClr>
              <a:buSzPts val="6900"/>
              <a:buNone/>
              <a:defRPr sz="6900">
                <a:latin typeface="Arial"/>
                <a:ea typeface="Arial"/>
                <a:cs typeface="Arial"/>
                <a:sym typeface="Arial"/>
              </a:defRPr>
            </a:lvl2pPr>
            <a:lvl3pPr marL="1371669" lvl="2" indent="-228612" algn="l">
              <a:lnSpc>
                <a:spcPct val="90000"/>
              </a:lnSpc>
              <a:spcBef>
                <a:spcPts val="824"/>
              </a:spcBef>
              <a:spcAft>
                <a:spcPts val="0"/>
              </a:spcAft>
              <a:buClr>
                <a:schemeClr val="dk1"/>
              </a:buClr>
              <a:buSzPts val="6900"/>
              <a:buNone/>
              <a:defRPr sz="6900">
                <a:latin typeface="Arial"/>
                <a:ea typeface="Arial"/>
                <a:cs typeface="Arial"/>
                <a:sym typeface="Arial"/>
              </a:defRPr>
            </a:lvl3pPr>
            <a:lvl4pPr marL="1828892" lvl="3" indent="-228612" algn="l">
              <a:lnSpc>
                <a:spcPct val="90000"/>
              </a:lnSpc>
              <a:spcBef>
                <a:spcPts val="824"/>
              </a:spcBef>
              <a:spcAft>
                <a:spcPts val="0"/>
              </a:spcAft>
              <a:buClr>
                <a:schemeClr val="dk1"/>
              </a:buClr>
              <a:buSzPts val="6900"/>
              <a:buNone/>
              <a:defRPr sz="6900">
                <a:latin typeface="Arial"/>
                <a:ea typeface="Arial"/>
                <a:cs typeface="Arial"/>
                <a:sym typeface="Arial"/>
              </a:defRPr>
            </a:lvl4pPr>
            <a:lvl5pPr marL="2286114" lvl="4" indent="-228612" algn="l">
              <a:lnSpc>
                <a:spcPct val="90000"/>
              </a:lnSpc>
              <a:spcBef>
                <a:spcPts val="824"/>
              </a:spcBef>
              <a:spcAft>
                <a:spcPts val="0"/>
              </a:spcAft>
              <a:buClr>
                <a:schemeClr val="dk1"/>
              </a:buClr>
              <a:buSzPts val="6900"/>
              <a:buNone/>
              <a:defRPr sz="6900">
                <a:latin typeface="Arial"/>
                <a:ea typeface="Arial"/>
                <a:cs typeface="Arial"/>
                <a:sym typeface="Arial"/>
              </a:defRPr>
            </a:lvl5pPr>
            <a:lvl6pPr marL="2743337" lvl="5" indent="-342917" algn="l">
              <a:lnSpc>
                <a:spcPct val="90000"/>
              </a:lnSpc>
              <a:spcBef>
                <a:spcPts val="824"/>
              </a:spcBef>
              <a:spcAft>
                <a:spcPts val="0"/>
              </a:spcAft>
              <a:buClr>
                <a:schemeClr val="dk1"/>
              </a:buClr>
              <a:buSzPts val="1800"/>
              <a:buChar char="•"/>
              <a:defRPr/>
            </a:lvl6pPr>
            <a:lvl7pPr marL="3200561" lvl="6" indent="-342917" algn="l">
              <a:lnSpc>
                <a:spcPct val="90000"/>
              </a:lnSpc>
              <a:spcBef>
                <a:spcPts val="824"/>
              </a:spcBef>
              <a:spcAft>
                <a:spcPts val="0"/>
              </a:spcAft>
              <a:buClr>
                <a:schemeClr val="dk1"/>
              </a:buClr>
              <a:buSzPts val="1800"/>
              <a:buChar char="•"/>
              <a:defRPr/>
            </a:lvl7pPr>
            <a:lvl8pPr marL="3657783" lvl="7" indent="-342917" algn="l">
              <a:lnSpc>
                <a:spcPct val="90000"/>
              </a:lnSpc>
              <a:spcBef>
                <a:spcPts val="824"/>
              </a:spcBef>
              <a:spcAft>
                <a:spcPts val="0"/>
              </a:spcAft>
              <a:buClr>
                <a:schemeClr val="dk1"/>
              </a:buClr>
              <a:buSzPts val="1800"/>
              <a:buChar char="•"/>
              <a:defRPr/>
            </a:lvl8pPr>
            <a:lvl9pPr marL="4115006" lvl="8" indent="-342917" algn="l">
              <a:lnSpc>
                <a:spcPct val="90000"/>
              </a:lnSpc>
              <a:spcBef>
                <a:spcPts val="824"/>
              </a:spcBef>
              <a:spcAft>
                <a:spcPts val="0"/>
              </a:spcAft>
              <a:buClr>
                <a:schemeClr val="dk1"/>
              </a:buClr>
              <a:buSzPts val="1800"/>
              <a:buChar char="•"/>
              <a:defRPr/>
            </a:lvl9pPr>
          </a:lstStyle>
          <a:p>
            <a:r>
              <a:rPr lang="en-US" dirty="0"/>
              <a:t>Section title</a:t>
            </a:r>
            <a:endParaRPr dirty="0"/>
          </a:p>
        </p:txBody>
      </p:sp>
    </p:spTree>
    <p:extLst>
      <p:ext uri="{BB962C8B-B14F-4D97-AF65-F5344CB8AC3E}">
        <p14:creationId xmlns:p14="http://schemas.microsoft.com/office/powerpoint/2010/main" val="41494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Gradien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7343854-5C44-5361-8F1E-4B940CEF2C87}"/>
              </a:ext>
            </a:extLst>
          </p:cNvPr>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567" r="20292"/>
          <a:stretch>
            <a:fillRect/>
          </a:stretch>
        </p:blipFill>
        <p:spPr>
          <a:xfrm flipH="1">
            <a:off x="0" y="0"/>
            <a:ext cx="8725323" cy="8494585"/>
          </a:xfrm>
          <a:custGeom>
            <a:avLst/>
            <a:gdLst>
              <a:gd name="connsiteX0" fmla="*/ 0 w 8725323"/>
              <a:gd name="connsiteY0" fmla="*/ 0 h 8494585"/>
              <a:gd name="connsiteX1" fmla="*/ 8725323 w 8725323"/>
              <a:gd name="connsiteY1" fmla="*/ 0 h 8494585"/>
              <a:gd name="connsiteX2" fmla="*/ 8725323 w 8725323"/>
              <a:gd name="connsiteY2" fmla="*/ 8494585 h 8494585"/>
              <a:gd name="connsiteX3" fmla="*/ 0 w 8725323"/>
              <a:gd name="connsiteY3" fmla="*/ 8494585 h 8494585"/>
            </a:gdLst>
            <a:ahLst/>
            <a:cxnLst>
              <a:cxn ang="0">
                <a:pos x="connsiteX0" y="connsiteY0"/>
              </a:cxn>
              <a:cxn ang="0">
                <a:pos x="connsiteX1" y="connsiteY1"/>
              </a:cxn>
              <a:cxn ang="0">
                <a:pos x="connsiteX2" y="connsiteY2"/>
              </a:cxn>
              <a:cxn ang="0">
                <a:pos x="connsiteX3" y="connsiteY3"/>
              </a:cxn>
            </a:cxnLst>
            <a:rect l="l" t="t" r="r" b="b"/>
            <a:pathLst>
              <a:path w="8725323" h="8494585">
                <a:moveTo>
                  <a:pt x="0" y="0"/>
                </a:moveTo>
                <a:lnTo>
                  <a:pt x="8725323" y="0"/>
                </a:lnTo>
                <a:lnTo>
                  <a:pt x="8725323" y="8494585"/>
                </a:lnTo>
                <a:lnTo>
                  <a:pt x="0" y="8494585"/>
                </a:lnTo>
                <a:close/>
              </a:path>
            </a:pathLst>
          </a:custGeom>
        </p:spPr>
      </p:pic>
      <p:sp>
        <p:nvSpPr>
          <p:cNvPr id="9" name="Oval 8">
            <a:extLst>
              <a:ext uri="{FF2B5EF4-FFF2-40B4-BE49-F238E27FC236}">
                <a16:creationId xmlns:a16="http://schemas.microsoft.com/office/drawing/2014/main" id="{FE0AC276-0C7B-AEC0-F24C-5A2927F74873}"/>
              </a:ext>
            </a:extLst>
          </p:cNvPr>
          <p:cNvSpPr/>
          <p:nvPr userDrawn="1"/>
        </p:nvSpPr>
        <p:spPr>
          <a:xfrm>
            <a:off x="245313" y="0"/>
            <a:ext cx="6009563" cy="6009563"/>
          </a:xfrm>
          <a:prstGeom prst="ellipse">
            <a:avLst/>
          </a:prstGeom>
          <a:solidFill>
            <a:schemeClr val="tx2">
              <a:lumMod val="20000"/>
              <a:lumOff val="80000"/>
            </a:schemeClr>
          </a:solidFill>
          <a:ln>
            <a:noFill/>
          </a:ln>
          <a:effectLst>
            <a:outerShdw blurRad="1143000" dist="424287" dir="3679410" algn="ctr" rotWithShape="0">
              <a:srgbClr val="000000">
                <a:alpha val="3379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dirty="0">
              <a:latin typeface="Verdana" panose="020B0604030504040204" pitchFamily="34" charset="0"/>
            </a:endParaRPr>
          </a:p>
        </p:txBody>
      </p:sp>
      <p:sp>
        <p:nvSpPr>
          <p:cNvPr id="7" name="Title Placeholder 1">
            <a:extLst>
              <a:ext uri="{FF2B5EF4-FFF2-40B4-BE49-F238E27FC236}">
                <a16:creationId xmlns:a16="http://schemas.microsoft.com/office/drawing/2014/main" id="{9654A9BE-95E7-77E3-C27C-03FAC28E8F58}"/>
              </a:ext>
            </a:extLst>
          </p:cNvPr>
          <p:cNvSpPr>
            <a:spLocks noGrp="1"/>
          </p:cNvSpPr>
          <p:nvPr>
            <p:ph type="title" hasCustomPrompt="1"/>
          </p:nvPr>
        </p:nvSpPr>
        <p:spPr>
          <a:xfrm>
            <a:off x="602973" y="2315380"/>
            <a:ext cx="5294244" cy="1331910"/>
          </a:xfrm>
          <a:prstGeom prst="rect">
            <a:avLst/>
          </a:prstGeom>
        </p:spPr>
        <p:txBody>
          <a:bodyPr anchor="ctr"/>
          <a:lstStyle>
            <a:lvl1pPr algn="ctr">
              <a:defRPr sz="7000">
                <a:solidFill>
                  <a:schemeClr val="tx1"/>
                </a:solidFill>
              </a:defRPr>
            </a:lvl1pPr>
          </a:lstStyle>
          <a:p>
            <a:pPr marL="0" lvl="0">
              <a:lnSpc>
                <a:spcPct val="95000"/>
              </a:lnSpc>
            </a:pPr>
            <a:r>
              <a:rPr lang="en-US" dirty="0"/>
              <a:t>Agenda</a:t>
            </a:r>
          </a:p>
        </p:txBody>
      </p:sp>
      <p:sp>
        <p:nvSpPr>
          <p:cNvPr id="13" name="Content Placeholder 2">
            <a:extLst>
              <a:ext uri="{FF2B5EF4-FFF2-40B4-BE49-F238E27FC236}">
                <a16:creationId xmlns:a16="http://schemas.microsoft.com/office/drawing/2014/main" id="{AD9A2242-6083-7464-EA30-BC1F8148904E}"/>
              </a:ext>
            </a:extLst>
          </p:cNvPr>
          <p:cNvSpPr>
            <a:spLocks noGrp="1"/>
          </p:cNvSpPr>
          <p:nvPr>
            <p:ph idx="1"/>
          </p:nvPr>
        </p:nvSpPr>
        <p:spPr>
          <a:xfrm>
            <a:off x="9082983" y="1429028"/>
            <a:ext cx="8602042" cy="7608956"/>
          </a:xfrm>
          <a:prstGeom prst="rect">
            <a:avLst/>
          </a:prstGeom>
        </p:spPr>
        <p:txBody>
          <a:bodyPr/>
          <a:lstStyle>
            <a:lvl1pPr>
              <a:buClr>
                <a:schemeClr val="tx1"/>
              </a:buClr>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laceholder 5">
            <a:extLst>
              <a:ext uri="{FF2B5EF4-FFF2-40B4-BE49-F238E27FC236}">
                <a16:creationId xmlns:a16="http://schemas.microsoft.com/office/drawing/2014/main" id="{31DB3AE6-F958-027C-C8BF-871EFC626808}"/>
              </a:ext>
            </a:extLst>
          </p:cNvPr>
          <p:cNvSpPr>
            <a:spLocks noGrp="1"/>
          </p:cNvSpPr>
          <p:nvPr>
            <p:ph type="sldNum" sz="quarter" idx="4"/>
          </p:nvPr>
        </p:nvSpPr>
        <p:spPr>
          <a:xfrm>
            <a:off x="17293660" y="9766089"/>
            <a:ext cx="511109" cy="241527"/>
          </a:xfrm>
          <a:prstGeom prst="rect">
            <a:avLst/>
          </a:prstGeom>
          <a:noFill/>
          <a:ln>
            <a:noFill/>
          </a:ln>
        </p:spPr>
        <p:txBody>
          <a:bodyPr spcFirstLastPara="1" wrap="square" lIns="91425" tIns="45700" rIns="91425" bIns="45700" anchor="ctr" anchorCtr="0">
            <a:noAutofit/>
          </a:bodyPr>
          <a:lstStyle>
            <a:lvl1pPr algn="r">
              <a:defRPr lang="en-US" sz="1200" b="0" i="0" smtClean="0">
                <a:solidFill>
                  <a:schemeClr val="tx2"/>
                </a:solidFill>
                <a:ea typeface="Verdana" panose="020B0604030504040204" pitchFamily="34" charset="0"/>
                <a:cs typeface="Verdana" panose="020B0604030504040204" pitchFamily="34" charset="0"/>
              </a:defRPr>
            </a:lvl1pPr>
          </a:lstStyle>
          <a:p>
            <a:pPr>
              <a:lnSpc>
                <a:spcPct val="95000"/>
              </a:lnSpc>
            </a:pPr>
            <a:fld id="{626BDE27-362E-4BE4-AFB0-50AB99C9B036}" type="slidenum">
              <a:rPr lang="en-US" smtClean="0"/>
              <a:pPr>
                <a:lnSpc>
                  <a:spcPct val="95000"/>
                </a:lnSpc>
              </a:pPr>
              <a:t>‹#›</a:t>
            </a:fld>
            <a:endParaRPr lang="en-US" dirty="0"/>
          </a:p>
        </p:txBody>
      </p:sp>
    </p:spTree>
    <p:extLst>
      <p:ext uri="{BB962C8B-B14F-4D97-AF65-F5344CB8AC3E}">
        <p14:creationId xmlns:p14="http://schemas.microsoft.com/office/powerpoint/2010/main" val="389581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607CAFE-2BAF-103C-52E4-368B5F284A21}"/>
              </a:ext>
            </a:extLst>
          </p:cNvPr>
          <p:cNvPicPr/>
          <p:nvPr userDrawn="1"/>
        </p:nvPicPr>
        <p:blipFill rotWithShape="1">
          <a:blip r:embed="rId2">
            <a:alphaModFix amt="7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26212" r="20292"/>
          <a:stretch/>
        </p:blipFill>
        <p:spPr>
          <a:xfrm rot="10800000" flipH="1">
            <a:off x="13277850" y="5638940"/>
            <a:ext cx="5010150" cy="4648059"/>
          </a:xfrm>
          <a:custGeom>
            <a:avLst/>
            <a:gdLst>
              <a:gd name="connsiteX0" fmla="*/ 0 w 8725323"/>
              <a:gd name="connsiteY0" fmla="*/ 0 h 8494585"/>
              <a:gd name="connsiteX1" fmla="*/ 8725323 w 8725323"/>
              <a:gd name="connsiteY1" fmla="*/ 0 h 8494585"/>
              <a:gd name="connsiteX2" fmla="*/ 8725323 w 8725323"/>
              <a:gd name="connsiteY2" fmla="*/ 8494585 h 8494585"/>
              <a:gd name="connsiteX3" fmla="*/ 0 w 8725323"/>
              <a:gd name="connsiteY3" fmla="*/ 8494585 h 8494585"/>
            </a:gdLst>
            <a:ahLst/>
            <a:cxnLst>
              <a:cxn ang="0">
                <a:pos x="connsiteX0" y="connsiteY0"/>
              </a:cxn>
              <a:cxn ang="0">
                <a:pos x="connsiteX1" y="connsiteY1"/>
              </a:cxn>
              <a:cxn ang="0">
                <a:pos x="connsiteX2" y="connsiteY2"/>
              </a:cxn>
              <a:cxn ang="0">
                <a:pos x="connsiteX3" y="connsiteY3"/>
              </a:cxn>
            </a:cxnLst>
            <a:rect l="l" t="t" r="r" b="b"/>
            <a:pathLst>
              <a:path w="8725323" h="8494585">
                <a:moveTo>
                  <a:pt x="0" y="0"/>
                </a:moveTo>
                <a:lnTo>
                  <a:pt x="8725323" y="0"/>
                </a:lnTo>
                <a:lnTo>
                  <a:pt x="8725323" y="8494585"/>
                </a:lnTo>
                <a:lnTo>
                  <a:pt x="0" y="8494585"/>
                </a:lnTo>
                <a:close/>
              </a:path>
            </a:pathLst>
          </a:custGeom>
        </p:spPr>
      </p:pic>
      <p:pic>
        <p:nvPicPr>
          <p:cNvPr id="4" name="Graphic 3">
            <a:extLst>
              <a:ext uri="{FF2B5EF4-FFF2-40B4-BE49-F238E27FC236}">
                <a16:creationId xmlns:a16="http://schemas.microsoft.com/office/drawing/2014/main" id="{EB5C8AF4-9136-9EF6-8C12-B1881282916B}"/>
              </a:ext>
            </a:extLst>
          </p:cNvPr>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304" r="64174"/>
          <a:stretch/>
        </p:blipFill>
        <p:spPr>
          <a:xfrm>
            <a:off x="16584407" y="0"/>
            <a:ext cx="1703593" cy="3035443"/>
          </a:xfrm>
          <a:custGeom>
            <a:avLst/>
            <a:gdLst>
              <a:gd name="connsiteX0" fmla="*/ 0 w 8725323"/>
              <a:gd name="connsiteY0" fmla="*/ 0 h 8494585"/>
              <a:gd name="connsiteX1" fmla="*/ 8725323 w 8725323"/>
              <a:gd name="connsiteY1" fmla="*/ 0 h 8494585"/>
              <a:gd name="connsiteX2" fmla="*/ 8725323 w 8725323"/>
              <a:gd name="connsiteY2" fmla="*/ 8494585 h 8494585"/>
              <a:gd name="connsiteX3" fmla="*/ 0 w 8725323"/>
              <a:gd name="connsiteY3" fmla="*/ 8494585 h 8494585"/>
            </a:gdLst>
            <a:ahLst/>
            <a:cxnLst>
              <a:cxn ang="0">
                <a:pos x="connsiteX0" y="connsiteY0"/>
              </a:cxn>
              <a:cxn ang="0">
                <a:pos x="connsiteX1" y="connsiteY1"/>
              </a:cxn>
              <a:cxn ang="0">
                <a:pos x="connsiteX2" y="connsiteY2"/>
              </a:cxn>
              <a:cxn ang="0">
                <a:pos x="connsiteX3" y="connsiteY3"/>
              </a:cxn>
            </a:cxnLst>
            <a:rect l="l" t="t" r="r" b="b"/>
            <a:pathLst>
              <a:path w="8725323" h="8494585">
                <a:moveTo>
                  <a:pt x="0" y="0"/>
                </a:moveTo>
                <a:lnTo>
                  <a:pt x="8725323" y="0"/>
                </a:lnTo>
                <a:lnTo>
                  <a:pt x="8725323" y="8494585"/>
                </a:lnTo>
                <a:lnTo>
                  <a:pt x="0" y="8494585"/>
                </a:lnTo>
                <a:close/>
              </a:path>
            </a:pathLst>
          </a:custGeom>
        </p:spPr>
      </p:pic>
      <p:sp>
        <p:nvSpPr>
          <p:cNvPr id="7" name="Title Placeholder 1">
            <a:extLst>
              <a:ext uri="{FF2B5EF4-FFF2-40B4-BE49-F238E27FC236}">
                <a16:creationId xmlns:a16="http://schemas.microsoft.com/office/drawing/2014/main" id="{9654A9BE-95E7-77E3-C27C-03FAC28E8F58}"/>
              </a:ext>
            </a:extLst>
          </p:cNvPr>
          <p:cNvSpPr>
            <a:spLocks noGrp="1"/>
          </p:cNvSpPr>
          <p:nvPr>
            <p:ph type="title"/>
          </p:nvPr>
        </p:nvSpPr>
        <p:spPr>
          <a:xfrm>
            <a:off x="602974" y="547690"/>
            <a:ext cx="17082053" cy="729569"/>
          </a:xfrm>
          <a:prstGeom prst="rect">
            <a:avLst/>
          </a:prstGeom>
        </p:spPr>
        <p:txBody>
          <a:bodyPr anchor="t"/>
          <a:lstStyle/>
          <a:p>
            <a:pPr marL="0" lvl="0">
              <a:lnSpc>
                <a:spcPct val="95000"/>
              </a:lnSpc>
            </a:pPr>
            <a:r>
              <a:rPr lang="en-US" dirty="0"/>
              <a:t>Click to edit Master title style</a:t>
            </a:r>
          </a:p>
        </p:txBody>
      </p:sp>
      <p:sp>
        <p:nvSpPr>
          <p:cNvPr id="13" name="Content Placeholder 2">
            <a:extLst>
              <a:ext uri="{FF2B5EF4-FFF2-40B4-BE49-F238E27FC236}">
                <a16:creationId xmlns:a16="http://schemas.microsoft.com/office/drawing/2014/main" id="{AD9A2242-6083-7464-EA30-BC1F8148904E}"/>
              </a:ext>
            </a:extLst>
          </p:cNvPr>
          <p:cNvSpPr>
            <a:spLocks noGrp="1"/>
          </p:cNvSpPr>
          <p:nvPr>
            <p:ph idx="1"/>
          </p:nvPr>
        </p:nvSpPr>
        <p:spPr>
          <a:xfrm>
            <a:off x="602973" y="1879600"/>
            <a:ext cx="17082053" cy="7162799"/>
          </a:xfrm>
          <a:prstGeom prst="rect">
            <a:avLst/>
          </a:prstGeom>
        </p:spPr>
        <p:txBody>
          <a:bodyPr/>
          <a:lstStyle>
            <a:lvl1pPr>
              <a:buClr>
                <a:schemeClr val="tx1"/>
              </a:buClr>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laceholder 5">
            <a:extLst>
              <a:ext uri="{FF2B5EF4-FFF2-40B4-BE49-F238E27FC236}">
                <a16:creationId xmlns:a16="http://schemas.microsoft.com/office/drawing/2014/main" id="{31DB3AE6-F958-027C-C8BF-871EFC626808}"/>
              </a:ext>
            </a:extLst>
          </p:cNvPr>
          <p:cNvSpPr>
            <a:spLocks noGrp="1"/>
          </p:cNvSpPr>
          <p:nvPr>
            <p:ph type="sldNum" sz="quarter" idx="4"/>
          </p:nvPr>
        </p:nvSpPr>
        <p:spPr>
          <a:xfrm>
            <a:off x="17293660" y="9766089"/>
            <a:ext cx="511109" cy="241527"/>
          </a:xfrm>
          <a:prstGeom prst="rect">
            <a:avLst/>
          </a:prstGeom>
          <a:noFill/>
          <a:ln>
            <a:noFill/>
          </a:ln>
        </p:spPr>
        <p:txBody>
          <a:bodyPr spcFirstLastPara="1" wrap="square" lIns="91425" tIns="45700" rIns="91425" bIns="45700" anchor="ctr" anchorCtr="0">
            <a:noAutofit/>
          </a:bodyPr>
          <a:lstStyle>
            <a:lvl1pPr algn="r">
              <a:defRPr lang="en-US" sz="1200" b="0" i="0" smtClean="0">
                <a:solidFill>
                  <a:schemeClr val="tx2"/>
                </a:solidFill>
                <a:ea typeface="Verdana" panose="020B0604030504040204" pitchFamily="34" charset="0"/>
                <a:cs typeface="Verdana" panose="020B0604030504040204" pitchFamily="34" charset="0"/>
              </a:defRPr>
            </a:lvl1pPr>
          </a:lstStyle>
          <a:p>
            <a:pPr>
              <a:lnSpc>
                <a:spcPct val="95000"/>
              </a:lnSpc>
            </a:pPr>
            <a:fld id="{626BDE27-362E-4BE4-AFB0-50AB99C9B036}" type="slidenum">
              <a:rPr lang="en-US" smtClean="0"/>
              <a:pPr>
                <a:lnSpc>
                  <a:spcPct val="95000"/>
                </a:lnSpc>
              </a:pPr>
              <a:t>‹#›</a:t>
            </a:fld>
            <a:endParaRPr lang="en-US" dirty="0"/>
          </a:p>
        </p:txBody>
      </p:sp>
    </p:spTree>
    <p:extLst>
      <p:ext uri="{BB962C8B-B14F-4D97-AF65-F5344CB8AC3E}">
        <p14:creationId xmlns:p14="http://schemas.microsoft.com/office/powerpoint/2010/main" val="227315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ED1B26-E3E3-E6CD-0753-7AC4EB968420}"/>
              </a:ext>
            </a:extLst>
          </p:cNvPr>
          <p:cNvPicPr/>
          <p:nvPr userDrawn="1"/>
        </p:nvPicPr>
        <p:blipFill rotWithShape="1">
          <a:blip r:embed="rId2">
            <a:alphaModFix amt="7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26212" r="20292"/>
          <a:stretch/>
        </p:blipFill>
        <p:spPr>
          <a:xfrm rot="10800000" flipH="1">
            <a:off x="13277850" y="5638940"/>
            <a:ext cx="5010150" cy="4648059"/>
          </a:xfrm>
          <a:custGeom>
            <a:avLst/>
            <a:gdLst>
              <a:gd name="connsiteX0" fmla="*/ 0 w 8725323"/>
              <a:gd name="connsiteY0" fmla="*/ 0 h 8494585"/>
              <a:gd name="connsiteX1" fmla="*/ 8725323 w 8725323"/>
              <a:gd name="connsiteY1" fmla="*/ 0 h 8494585"/>
              <a:gd name="connsiteX2" fmla="*/ 8725323 w 8725323"/>
              <a:gd name="connsiteY2" fmla="*/ 8494585 h 8494585"/>
              <a:gd name="connsiteX3" fmla="*/ 0 w 8725323"/>
              <a:gd name="connsiteY3" fmla="*/ 8494585 h 8494585"/>
            </a:gdLst>
            <a:ahLst/>
            <a:cxnLst>
              <a:cxn ang="0">
                <a:pos x="connsiteX0" y="connsiteY0"/>
              </a:cxn>
              <a:cxn ang="0">
                <a:pos x="connsiteX1" y="connsiteY1"/>
              </a:cxn>
              <a:cxn ang="0">
                <a:pos x="connsiteX2" y="connsiteY2"/>
              </a:cxn>
              <a:cxn ang="0">
                <a:pos x="connsiteX3" y="connsiteY3"/>
              </a:cxn>
            </a:cxnLst>
            <a:rect l="l" t="t" r="r" b="b"/>
            <a:pathLst>
              <a:path w="8725323" h="8494585">
                <a:moveTo>
                  <a:pt x="0" y="0"/>
                </a:moveTo>
                <a:lnTo>
                  <a:pt x="8725323" y="0"/>
                </a:lnTo>
                <a:lnTo>
                  <a:pt x="8725323" y="8494585"/>
                </a:lnTo>
                <a:lnTo>
                  <a:pt x="0" y="8494585"/>
                </a:lnTo>
                <a:close/>
              </a:path>
            </a:pathLst>
          </a:custGeom>
        </p:spPr>
      </p:pic>
      <p:pic>
        <p:nvPicPr>
          <p:cNvPr id="4" name="Graphic 3">
            <a:extLst>
              <a:ext uri="{FF2B5EF4-FFF2-40B4-BE49-F238E27FC236}">
                <a16:creationId xmlns:a16="http://schemas.microsoft.com/office/drawing/2014/main" id="{70E7A9BB-7DAC-6B62-5B4B-32276D5375F9}"/>
              </a:ext>
            </a:extLst>
          </p:cNvPr>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304" r="64174"/>
          <a:stretch/>
        </p:blipFill>
        <p:spPr>
          <a:xfrm>
            <a:off x="16584407" y="0"/>
            <a:ext cx="1703593" cy="3035443"/>
          </a:xfrm>
          <a:custGeom>
            <a:avLst/>
            <a:gdLst>
              <a:gd name="connsiteX0" fmla="*/ 0 w 8725323"/>
              <a:gd name="connsiteY0" fmla="*/ 0 h 8494585"/>
              <a:gd name="connsiteX1" fmla="*/ 8725323 w 8725323"/>
              <a:gd name="connsiteY1" fmla="*/ 0 h 8494585"/>
              <a:gd name="connsiteX2" fmla="*/ 8725323 w 8725323"/>
              <a:gd name="connsiteY2" fmla="*/ 8494585 h 8494585"/>
              <a:gd name="connsiteX3" fmla="*/ 0 w 8725323"/>
              <a:gd name="connsiteY3" fmla="*/ 8494585 h 8494585"/>
            </a:gdLst>
            <a:ahLst/>
            <a:cxnLst>
              <a:cxn ang="0">
                <a:pos x="connsiteX0" y="connsiteY0"/>
              </a:cxn>
              <a:cxn ang="0">
                <a:pos x="connsiteX1" y="connsiteY1"/>
              </a:cxn>
              <a:cxn ang="0">
                <a:pos x="connsiteX2" y="connsiteY2"/>
              </a:cxn>
              <a:cxn ang="0">
                <a:pos x="connsiteX3" y="connsiteY3"/>
              </a:cxn>
            </a:cxnLst>
            <a:rect l="l" t="t" r="r" b="b"/>
            <a:pathLst>
              <a:path w="8725323" h="8494585">
                <a:moveTo>
                  <a:pt x="0" y="0"/>
                </a:moveTo>
                <a:lnTo>
                  <a:pt x="8725323" y="0"/>
                </a:lnTo>
                <a:lnTo>
                  <a:pt x="8725323" y="8494585"/>
                </a:lnTo>
                <a:lnTo>
                  <a:pt x="0" y="8494585"/>
                </a:lnTo>
                <a:close/>
              </a:path>
            </a:pathLst>
          </a:custGeom>
        </p:spPr>
      </p:pic>
      <p:sp>
        <p:nvSpPr>
          <p:cNvPr id="10" name="Title Placeholder 1">
            <a:extLst>
              <a:ext uri="{FF2B5EF4-FFF2-40B4-BE49-F238E27FC236}">
                <a16:creationId xmlns:a16="http://schemas.microsoft.com/office/drawing/2014/main" id="{F6D38930-4493-83C5-A597-E80649C5690A}"/>
              </a:ext>
            </a:extLst>
          </p:cNvPr>
          <p:cNvSpPr>
            <a:spLocks noGrp="1"/>
          </p:cNvSpPr>
          <p:nvPr>
            <p:ph type="title"/>
          </p:nvPr>
        </p:nvSpPr>
        <p:spPr>
          <a:xfrm>
            <a:off x="602974" y="547690"/>
            <a:ext cx="17082053" cy="729569"/>
          </a:xfrm>
          <a:prstGeom prst="rect">
            <a:avLst/>
          </a:prstGeom>
        </p:spPr>
        <p:txBody>
          <a:bodyPr anchor="t"/>
          <a:lstStyle/>
          <a:p>
            <a:pPr marL="0" lvl="0">
              <a:lnSpc>
                <a:spcPct val="95000"/>
              </a:lnSpc>
            </a:pPr>
            <a:r>
              <a:rPr lang="en-US" dirty="0"/>
              <a:t>Click to edit Master title style</a:t>
            </a:r>
          </a:p>
        </p:txBody>
      </p:sp>
      <p:sp>
        <p:nvSpPr>
          <p:cNvPr id="13" name="Text Placeholder 10">
            <a:extLst>
              <a:ext uri="{FF2B5EF4-FFF2-40B4-BE49-F238E27FC236}">
                <a16:creationId xmlns:a16="http://schemas.microsoft.com/office/drawing/2014/main" id="{464A132C-2994-0D3B-3021-1EA126B797AC}"/>
              </a:ext>
            </a:extLst>
          </p:cNvPr>
          <p:cNvSpPr>
            <a:spLocks noGrp="1"/>
          </p:cNvSpPr>
          <p:nvPr>
            <p:ph type="body" sz="quarter" idx="15"/>
          </p:nvPr>
        </p:nvSpPr>
        <p:spPr>
          <a:xfrm>
            <a:off x="602973" y="1855591"/>
            <a:ext cx="7907919" cy="566058"/>
          </a:xfrm>
          <a:prstGeom prst="rect">
            <a:avLst/>
          </a:prstGeom>
        </p:spPr>
        <p:txBody>
          <a:bodyPr anchor="b"/>
          <a:lstStyle>
            <a:lvl1pPr marL="0" indent="0">
              <a:buNone/>
              <a:defRPr b="1" i="0">
                <a:solidFill>
                  <a:schemeClr val="tx1"/>
                </a:solidFill>
                <a:latin typeface="Verdana" panose="020B0604030504040204" pitchFamily="34" charset="0"/>
              </a:defRPr>
            </a:lvl1pPr>
            <a:lvl2pPr marL="411501" indent="0">
              <a:buNone/>
              <a:defRPr/>
            </a:lvl2pPr>
          </a:lstStyle>
          <a:p>
            <a:pPr lvl="0"/>
            <a:r>
              <a:rPr lang="en-US" dirty="0"/>
              <a:t>Click to edit Master text styles</a:t>
            </a:r>
          </a:p>
        </p:txBody>
      </p:sp>
      <p:sp>
        <p:nvSpPr>
          <p:cNvPr id="15" name="Content Placeholder 4">
            <a:extLst>
              <a:ext uri="{FF2B5EF4-FFF2-40B4-BE49-F238E27FC236}">
                <a16:creationId xmlns:a16="http://schemas.microsoft.com/office/drawing/2014/main" id="{8DE414B2-A89A-652A-3FAF-CE8273FF7799}"/>
              </a:ext>
            </a:extLst>
          </p:cNvPr>
          <p:cNvSpPr>
            <a:spLocks noGrp="1"/>
          </p:cNvSpPr>
          <p:nvPr>
            <p:ph sz="quarter" idx="11"/>
          </p:nvPr>
        </p:nvSpPr>
        <p:spPr>
          <a:xfrm>
            <a:off x="602973" y="2640013"/>
            <a:ext cx="7907919" cy="6310311"/>
          </a:xfrm>
          <a:prstGeom prst="rect">
            <a:avLst/>
          </a:prstGeom>
        </p:spPr>
        <p:txBody>
          <a:bodyPr/>
          <a:lstStyle>
            <a:lvl1pPr>
              <a:buClr>
                <a:schemeClr val="tx1"/>
              </a:buClr>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ext Placeholder 10">
            <a:extLst>
              <a:ext uri="{FF2B5EF4-FFF2-40B4-BE49-F238E27FC236}">
                <a16:creationId xmlns:a16="http://schemas.microsoft.com/office/drawing/2014/main" id="{698A5188-9F22-2FD1-CE45-2515EA8C7FC5}"/>
              </a:ext>
            </a:extLst>
          </p:cNvPr>
          <p:cNvSpPr>
            <a:spLocks noGrp="1"/>
          </p:cNvSpPr>
          <p:nvPr>
            <p:ph type="body" sz="quarter" idx="18"/>
          </p:nvPr>
        </p:nvSpPr>
        <p:spPr>
          <a:xfrm>
            <a:off x="9777108" y="1855591"/>
            <a:ext cx="7907919" cy="566058"/>
          </a:xfrm>
          <a:prstGeom prst="rect">
            <a:avLst/>
          </a:prstGeom>
        </p:spPr>
        <p:txBody>
          <a:bodyPr anchor="b"/>
          <a:lstStyle>
            <a:lvl1pPr marL="0" indent="0">
              <a:buNone/>
              <a:defRPr b="1" i="0">
                <a:solidFill>
                  <a:schemeClr val="tx1"/>
                </a:solidFill>
                <a:latin typeface="Verdana" panose="020B0604030504040204" pitchFamily="34" charset="0"/>
              </a:defRPr>
            </a:lvl1pPr>
            <a:lvl2pPr marL="411501" indent="0">
              <a:buNone/>
              <a:defRPr/>
            </a:lvl2pPr>
          </a:lstStyle>
          <a:p>
            <a:pPr lvl="0"/>
            <a:r>
              <a:rPr lang="en-US" dirty="0"/>
              <a:t>Click to edit Master text styles</a:t>
            </a:r>
          </a:p>
        </p:txBody>
      </p:sp>
      <p:sp>
        <p:nvSpPr>
          <p:cNvPr id="18" name="Content Placeholder 4">
            <a:extLst>
              <a:ext uri="{FF2B5EF4-FFF2-40B4-BE49-F238E27FC236}">
                <a16:creationId xmlns:a16="http://schemas.microsoft.com/office/drawing/2014/main" id="{AC944433-5786-6718-E558-0845A0484590}"/>
              </a:ext>
            </a:extLst>
          </p:cNvPr>
          <p:cNvSpPr>
            <a:spLocks noGrp="1"/>
          </p:cNvSpPr>
          <p:nvPr>
            <p:ph sz="quarter" idx="19"/>
          </p:nvPr>
        </p:nvSpPr>
        <p:spPr>
          <a:xfrm>
            <a:off x="9777108" y="2640013"/>
            <a:ext cx="7907919" cy="6310311"/>
          </a:xfrm>
          <a:prstGeom prst="rect">
            <a:avLst/>
          </a:prstGeom>
        </p:spPr>
        <p:txBody>
          <a:bodyPr/>
          <a:lstStyle>
            <a:lvl1pPr>
              <a:buClr>
                <a:schemeClr val="tx1"/>
              </a:buClr>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laceholder 5">
            <a:extLst>
              <a:ext uri="{FF2B5EF4-FFF2-40B4-BE49-F238E27FC236}">
                <a16:creationId xmlns:a16="http://schemas.microsoft.com/office/drawing/2014/main" id="{99574EF3-48AB-A0E7-8C55-5C64AFAC1CB6}"/>
              </a:ext>
            </a:extLst>
          </p:cNvPr>
          <p:cNvSpPr>
            <a:spLocks noGrp="1"/>
          </p:cNvSpPr>
          <p:nvPr>
            <p:ph type="sldNum" sz="quarter" idx="4"/>
          </p:nvPr>
        </p:nvSpPr>
        <p:spPr>
          <a:xfrm>
            <a:off x="17293660" y="9766089"/>
            <a:ext cx="511109" cy="241527"/>
          </a:xfrm>
          <a:prstGeom prst="rect">
            <a:avLst/>
          </a:prstGeom>
          <a:noFill/>
          <a:ln>
            <a:noFill/>
          </a:ln>
        </p:spPr>
        <p:txBody>
          <a:bodyPr spcFirstLastPara="1" wrap="square" lIns="91425" tIns="45700" rIns="91425" bIns="45700" anchor="ctr" anchorCtr="0">
            <a:noAutofit/>
          </a:bodyPr>
          <a:lstStyle>
            <a:lvl1pPr algn="r">
              <a:defRPr lang="en-US" sz="1200" b="0" i="0" smtClean="0">
                <a:solidFill>
                  <a:schemeClr val="tx2"/>
                </a:solidFill>
                <a:ea typeface="Verdana" panose="020B0604030504040204" pitchFamily="34" charset="0"/>
                <a:cs typeface="Verdana" panose="020B0604030504040204" pitchFamily="34" charset="0"/>
              </a:defRPr>
            </a:lvl1pPr>
          </a:lstStyle>
          <a:p>
            <a:pPr>
              <a:lnSpc>
                <a:spcPct val="95000"/>
              </a:lnSpc>
            </a:pPr>
            <a:fld id="{626BDE27-362E-4BE4-AFB0-50AB99C9B036}" type="slidenum">
              <a:rPr lang="en-US" smtClean="0"/>
              <a:pPr>
                <a:lnSpc>
                  <a:spcPct val="95000"/>
                </a:lnSpc>
              </a:pPr>
              <a:t>‹#›</a:t>
            </a:fld>
            <a:endParaRPr lang="en-US" dirty="0"/>
          </a:p>
        </p:txBody>
      </p:sp>
    </p:spTree>
    <p:extLst>
      <p:ext uri="{BB962C8B-B14F-4D97-AF65-F5344CB8AC3E}">
        <p14:creationId xmlns:p14="http://schemas.microsoft.com/office/powerpoint/2010/main" val="120044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5B2D676-1E9D-63E4-CF4E-06928F34157C}"/>
              </a:ext>
            </a:extLst>
          </p:cNvPr>
          <p:cNvPicPr/>
          <p:nvPr userDrawn="1"/>
        </p:nvPicPr>
        <p:blipFill rotWithShape="1">
          <a:blip r:embed="rId2">
            <a:alphaModFix amt="7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26212" r="20292"/>
          <a:stretch/>
        </p:blipFill>
        <p:spPr>
          <a:xfrm rot="10800000" flipH="1">
            <a:off x="13277850" y="5638940"/>
            <a:ext cx="5010150" cy="4648059"/>
          </a:xfrm>
          <a:custGeom>
            <a:avLst/>
            <a:gdLst>
              <a:gd name="connsiteX0" fmla="*/ 0 w 8725323"/>
              <a:gd name="connsiteY0" fmla="*/ 0 h 8494585"/>
              <a:gd name="connsiteX1" fmla="*/ 8725323 w 8725323"/>
              <a:gd name="connsiteY1" fmla="*/ 0 h 8494585"/>
              <a:gd name="connsiteX2" fmla="*/ 8725323 w 8725323"/>
              <a:gd name="connsiteY2" fmla="*/ 8494585 h 8494585"/>
              <a:gd name="connsiteX3" fmla="*/ 0 w 8725323"/>
              <a:gd name="connsiteY3" fmla="*/ 8494585 h 8494585"/>
            </a:gdLst>
            <a:ahLst/>
            <a:cxnLst>
              <a:cxn ang="0">
                <a:pos x="connsiteX0" y="connsiteY0"/>
              </a:cxn>
              <a:cxn ang="0">
                <a:pos x="connsiteX1" y="connsiteY1"/>
              </a:cxn>
              <a:cxn ang="0">
                <a:pos x="connsiteX2" y="connsiteY2"/>
              </a:cxn>
              <a:cxn ang="0">
                <a:pos x="connsiteX3" y="connsiteY3"/>
              </a:cxn>
            </a:cxnLst>
            <a:rect l="l" t="t" r="r" b="b"/>
            <a:pathLst>
              <a:path w="8725323" h="8494585">
                <a:moveTo>
                  <a:pt x="0" y="0"/>
                </a:moveTo>
                <a:lnTo>
                  <a:pt x="8725323" y="0"/>
                </a:lnTo>
                <a:lnTo>
                  <a:pt x="8725323" y="8494585"/>
                </a:lnTo>
                <a:lnTo>
                  <a:pt x="0" y="8494585"/>
                </a:lnTo>
                <a:close/>
              </a:path>
            </a:pathLst>
          </a:custGeom>
        </p:spPr>
      </p:pic>
      <p:sp>
        <p:nvSpPr>
          <p:cNvPr id="7" name="Text Placeholder 23">
            <a:extLst>
              <a:ext uri="{FF2B5EF4-FFF2-40B4-BE49-F238E27FC236}">
                <a16:creationId xmlns:a16="http://schemas.microsoft.com/office/drawing/2014/main" id="{907A391A-77A1-4DFC-8E2C-F26974A89C83}"/>
              </a:ext>
            </a:extLst>
          </p:cNvPr>
          <p:cNvSpPr>
            <a:spLocks noGrp="1"/>
          </p:cNvSpPr>
          <p:nvPr>
            <p:ph type="body" sz="quarter" idx="13" hasCustomPrompt="1"/>
          </p:nvPr>
        </p:nvSpPr>
        <p:spPr>
          <a:xfrm>
            <a:off x="602972" y="1317015"/>
            <a:ext cx="17082053" cy="361530"/>
          </a:xfrm>
          <a:prstGeom prst="rect">
            <a:avLst/>
          </a:prstGeom>
        </p:spPr>
        <p:txBody>
          <a:bodyPr wrap="square" lIns="109728" tIns="45720" rIns="109728" bIns="45720" anchor="ctr">
            <a:noAutofit/>
          </a:bodyPr>
          <a:lstStyle>
            <a:lvl1pPr marL="0" indent="0">
              <a:lnSpc>
                <a:spcPct val="100000"/>
              </a:lnSpc>
              <a:spcBef>
                <a:spcPts val="0"/>
              </a:spcBef>
              <a:buNone/>
              <a:defRPr sz="2800" b="0" i="0" cap="none" baseline="0">
                <a:solidFill>
                  <a:schemeClr val="tx2"/>
                </a:solidFill>
                <a:latin typeface="Verdana" panose="020B0604030504040204" pitchFamily="34" charset="0"/>
              </a:defRPr>
            </a:lvl1pPr>
          </a:lstStyle>
          <a:p>
            <a:pPr lvl="0"/>
            <a:r>
              <a:rPr lang="en-US" dirty="0"/>
              <a:t>Click to edit subtitle</a:t>
            </a:r>
          </a:p>
        </p:txBody>
      </p:sp>
      <p:sp>
        <p:nvSpPr>
          <p:cNvPr id="2" name="Title Placeholder 1">
            <a:extLst>
              <a:ext uri="{FF2B5EF4-FFF2-40B4-BE49-F238E27FC236}">
                <a16:creationId xmlns:a16="http://schemas.microsoft.com/office/drawing/2014/main" id="{F34B1C75-D6FE-AF8B-6063-7F608D4EA3E3}"/>
              </a:ext>
            </a:extLst>
          </p:cNvPr>
          <p:cNvSpPr>
            <a:spLocks noGrp="1"/>
          </p:cNvSpPr>
          <p:nvPr>
            <p:ph type="title"/>
          </p:nvPr>
        </p:nvSpPr>
        <p:spPr>
          <a:xfrm>
            <a:off x="602974" y="547690"/>
            <a:ext cx="17082053" cy="729569"/>
          </a:xfrm>
          <a:prstGeom prst="rect">
            <a:avLst/>
          </a:prstGeom>
        </p:spPr>
        <p:txBody>
          <a:bodyPr anchor="t"/>
          <a:lstStyle/>
          <a:p>
            <a:pPr marL="0" lvl="0">
              <a:lnSpc>
                <a:spcPct val="95000"/>
              </a:lnSpc>
            </a:pPr>
            <a:r>
              <a:rPr lang="en-US" dirty="0"/>
              <a:t>Click to edit Master title style</a:t>
            </a:r>
          </a:p>
        </p:txBody>
      </p:sp>
      <p:sp>
        <p:nvSpPr>
          <p:cNvPr id="5" name="Content Placeholder 2">
            <a:extLst>
              <a:ext uri="{FF2B5EF4-FFF2-40B4-BE49-F238E27FC236}">
                <a16:creationId xmlns:a16="http://schemas.microsoft.com/office/drawing/2014/main" id="{1AA95D1A-5C03-E54F-D8A8-E160EEED6DD8}"/>
              </a:ext>
            </a:extLst>
          </p:cNvPr>
          <p:cNvSpPr>
            <a:spLocks noGrp="1"/>
          </p:cNvSpPr>
          <p:nvPr>
            <p:ph idx="1"/>
          </p:nvPr>
        </p:nvSpPr>
        <p:spPr>
          <a:xfrm>
            <a:off x="602973" y="2243138"/>
            <a:ext cx="17082053" cy="6799261"/>
          </a:xfrm>
          <a:prstGeom prst="rect">
            <a:avLst/>
          </a:prstGeom>
        </p:spPr>
        <p:txBody>
          <a:bodyPr/>
          <a:lstStyle>
            <a:lvl1pPr>
              <a:buClr>
                <a:schemeClr val="tx1"/>
              </a:buClr>
              <a:defRPr/>
            </a:lvl1pPr>
            <a:lvl2pPr>
              <a:buClr>
                <a:schemeClr val="tx1"/>
              </a:buClr>
              <a:defRPr/>
            </a:lvl2pPr>
            <a:lvl3pPr>
              <a:buClr>
                <a:schemeClr val="tx1"/>
              </a:buClr>
              <a:defRPr/>
            </a:lvl3pPr>
            <a:lvl4pPr>
              <a:buClr>
                <a:schemeClr val="tx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Graphic 7">
            <a:extLst>
              <a:ext uri="{FF2B5EF4-FFF2-40B4-BE49-F238E27FC236}">
                <a16:creationId xmlns:a16="http://schemas.microsoft.com/office/drawing/2014/main" id="{DBF223D0-BFB8-B8DC-D2CF-22A5257519B7}"/>
              </a:ext>
            </a:extLst>
          </p:cNvPr>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304" r="64174"/>
          <a:stretch/>
        </p:blipFill>
        <p:spPr>
          <a:xfrm>
            <a:off x="16584407" y="0"/>
            <a:ext cx="1703593" cy="3035443"/>
          </a:xfrm>
          <a:custGeom>
            <a:avLst/>
            <a:gdLst>
              <a:gd name="connsiteX0" fmla="*/ 0 w 8725323"/>
              <a:gd name="connsiteY0" fmla="*/ 0 h 8494585"/>
              <a:gd name="connsiteX1" fmla="*/ 8725323 w 8725323"/>
              <a:gd name="connsiteY1" fmla="*/ 0 h 8494585"/>
              <a:gd name="connsiteX2" fmla="*/ 8725323 w 8725323"/>
              <a:gd name="connsiteY2" fmla="*/ 8494585 h 8494585"/>
              <a:gd name="connsiteX3" fmla="*/ 0 w 8725323"/>
              <a:gd name="connsiteY3" fmla="*/ 8494585 h 8494585"/>
            </a:gdLst>
            <a:ahLst/>
            <a:cxnLst>
              <a:cxn ang="0">
                <a:pos x="connsiteX0" y="connsiteY0"/>
              </a:cxn>
              <a:cxn ang="0">
                <a:pos x="connsiteX1" y="connsiteY1"/>
              </a:cxn>
              <a:cxn ang="0">
                <a:pos x="connsiteX2" y="connsiteY2"/>
              </a:cxn>
              <a:cxn ang="0">
                <a:pos x="connsiteX3" y="connsiteY3"/>
              </a:cxn>
            </a:cxnLst>
            <a:rect l="l" t="t" r="r" b="b"/>
            <a:pathLst>
              <a:path w="8725323" h="8494585">
                <a:moveTo>
                  <a:pt x="0" y="0"/>
                </a:moveTo>
                <a:lnTo>
                  <a:pt x="8725323" y="0"/>
                </a:lnTo>
                <a:lnTo>
                  <a:pt x="8725323" y="8494585"/>
                </a:lnTo>
                <a:lnTo>
                  <a:pt x="0" y="8494585"/>
                </a:lnTo>
                <a:close/>
              </a:path>
            </a:pathLst>
          </a:custGeom>
        </p:spPr>
      </p:pic>
      <p:sp>
        <p:nvSpPr>
          <p:cNvPr id="3" name="Slide Number Placeholder 5">
            <a:extLst>
              <a:ext uri="{FF2B5EF4-FFF2-40B4-BE49-F238E27FC236}">
                <a16:creationId xmlns:a16="http://schemas.microsoft.com/office/drawing/2014/main" id="{6710723F-11B5-445B-3EF4-5907C5A3FAAC}"/>
              </a:ext>
            </a:extLst>
          </p:cNvPr>
          <p:cNvSpPr>
            <a:spLocks noGrp="1"/>
          </p:cNvSpPr>
          <p:nvPr>
            <p:ph type="sldNum" sz="quarter" idx="4"/>
          </p:nvPr>
        </p:nvSpPr>
        <p:spPr>
          <a:xfrm>
            <a:off x="17293660" y="9766089"/>
            <a:ext cx="511109" cy="241527"/>
          </a:xfrm>
          <a:prstGeom prst="rect">
            <a:avLst/>
          </a:prstGeom>
          <a:noFill/>
          <a:ln>
            <a:noFill/>
          </a:ln>
        </p:spPr>
        <p:txBody>
          <a:bodyPr spcFirstLastPara="1" wrap="square" lIns="91425" tIns="45700" rIns="91425" bIns="45700" anchor="ctr" anchorCtr="0">
            <a:noAutofit/>
          </a:bodyPr>
          <a:lstStyle>
            <a:lvl1pPr algn="r">
              <a:defRPr lang="en-US" sz="1200" b="0" i="0" smtClean="0">
                <a:solidFill>
                  <a:schemeClr val="tx2"/>
                </a:solidFill>
                <a:ea typeface="Verdana" panose="020B0604030504040204" pitchFamily="34" charset="0"/>
                <a:cs typeface="Verdana" panose="020B0604030504040204" pitchFamily="34" charset="0"/>
              </a:defRPr>
            </a:lvl1pPr>
          </a:lstStyle>
          <a:p>
            <a:pPr>
              <a:lnSpc>
                <a:spcPct val="95000"/>
              </a:lnSpc>
            </a:pPr>
            <a:fld id="{626BDE27-362E-4BE4-AFB0-50AB99C9B036}" type="slidenum">
              <a:rPr lang="en-US" smtClean="0"/>
              <a:pPr>
                <a:lnSpc>
                  <a:spcPct val="95000"/>
                </a:lnSpc>
              </a:pPr>
              <a:t>‹#›</a:t>
            </a:fld>
            <a:endParaRPr lang="en-US" dirty="0"/>
          </a:p>
        </p:txBody>
      </p:sp>
    </p:spTree>
    <p:extLst>
      <p:ext uri="{BB962C8B-B14F-4D97-AF65-F5344CB8AC3E}">
        <p14:creationId xmlns:p14="http://schemas.microsoft.com/office/powerpoint/2010/main" val="122045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C50542D-53C3-DA3A-2331-FCF19C62E016}"/>
              </a:ext>
            </a:extLst>
          </p:cNvPr>
          <p:cNvPicPr/>
          <p:nvPr userDrawn="1"/>
        </p:nvPicPr>
        <p:blipFill rotWithShape="1">
          <a:blip r:embed="rId2">
            <a:alphaModFix amt="7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26212" r="20292"/>
          <a:stretch/>
        </p:blipFill>
        <p:spPr>
          <a:xfrm rot="10800000" flipH="1">
            <a:off x="13277850" y="5638940"/>
            <a:ext cx="5010150" cy="4648059"/>
          </a:xfrm>
          <a:custGeom>
            <a:avLst/>
            <a:gdLst>
              <a:gd name="connsiteX0" fmla="*/ 0 w 8725323"/>
              <a:gd name="connsiteY0" fmla="*/ 0 h 8494585"/>
              <a:gd name="connsiteX1" fmla="*/ 8725323 w 8725323"/>
              <a:gd name="connsiteY1" fmla="*/ 0 h 8494585"/>
              <a:gd name="connsiteX2" fmla="*/ 8725323 w 8725323"/>
              <a:gd name="connsiteY2" fmla="*/ 8494585 h 8494585"/>
              <a:gd name="connsiteX3" fmla="*/ 0 w 8725323"/>
              <a:gd name="connsiteY3" fmla="*/ 8494585 h 8494585"/>
            </a:gdLst>
            <a:ahLst/>
            <a:cxnLst>
              <a:cxn ang="0">
                <a:pos x="connsiteX0" y="connsiteY0"/>
              </a:cxn>
              <a:cxn ang="0">
                <a:pos x="connsiteX1" y="connsiteY1"/>
              </a:cxn>
              <a:cxn ang="0">
                <a:pos x="connsiteX2" y="connsiteY2"/>
              </a:cxn>
              <a:cxn ang="0">
                <a:pos x="connsiteX3" y="connsiteY3"/>
              </a:cxn>
            </a:cxnLst>
            <a:rect l="l" t="t" r="r" b="b"/>
            <a:pathLst>
              <a:path w="8725323" h="8494585">
                <a:moveTo>
                  <a:pt x="0" y="0"/>
                </a:moveTo>
                <a:lnTo>
                  <a:pt x="8725323" y="0"/>
                </a:lnTo>
                <a:lnTo>
                  <a:pt x="8725323" y="8494585"/>
                </a:lnTo>
                <a:lnTo>
                  <a:pt x="0" y="8494585"/>
                </a:lnTo>
                <a:close/>
              </a:path>
            </a:pathLst>
          </a:custGeom>
        </p:spPr>
      </p:pic>
      <p:pic>
        <p:nvPicPr>
          <p:cNvPr id="7" name="Graphic 6">
            <a:extLst>
              <a:ext uri="{FF2B5EF4-FFF2-40B4-BE49-F238E27FC236}">
                <a16:creationId xmlns:a16="http://schemas.microsoft.com/office/drawing/2014/main" id="{AF5C2786-7E54-A5AC-226C-CA4F4FDB29A1}"/>
              </a:ext>
            </a:extLst>
          </p:cNvPr>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304" r="64174"/>
          <a:stretch/>
        </p:blipFill>
        <p:spPr>
          <a:xfrm>
            <a:off x="16584407" y="0"/>
            <a:ext cx="1703593" cy="3035443"/>
          </a:xfrm>
          <a:custGeom>
            <a:avLst/>
            <a:gdLst>
              <a:gd name="connsiteX0" fmla="*/ 0 w 8725323"/>
              <a:gd name="connsiteY0" fmla="*/ 0 h 8494585"/>
              <a:gd name="connsiteX1" fmla="*/ 8725323 w 8725323"/>
              <a:gd name="connsiteY1" fmla="*/ 0 h 8494585"/>
              <a:gd name="connsiteX2" fmla="*/ 8725323 w 8725323"/>
              <a:gd name="connsiteY2" fmla="*/ 8494585 h 8494585"/>
              <a:gd name="connsiteX3" fmla="*/ 0 w 8725323"/>
              <a:gd name="connsiteY3" fmla="*/ 8494585 h 8494585"/>
            </a:gdLst>
            <a:ahLst/>
            <a:cxnLst>
              <a:cxn ang="0">
                <a:pos x="connsiteX0" y="connsiteY0"/>
              </a:cxn>
              <a:cxn ang="0">
                <a:pos x="connsiteX1" y="connsiteY1"/>
              </a:cxn>
              <a:cxn ang="0">
                <a:pos x="connsiteX2" y="connsiteY2"/>
              </a:cxn>
              <a:cxn ang="0">
                <a:pos x="connsiteX3" y="connsiteY3"/>
              </a:cxn>
            </a:cxnLst>
            <a:rect l="l" t="t" r="r" b="b"/>
            <a:pathLst>
              <a:path w="8725323" h="8494585">
                <a:moveTo>
                  <a:pt x="0" y="0"/>
                </a:moveTo>
                <a:lnTo>
                  <a:pt x="8725323" y="0"/>
                </a:lnTo>
                <a:lnTo>
                  <a:pt x="8725323" y="8494585"/>
                </a:lnTo>
                <a:lnTo>
                  <a:pt x="0" y="8494585"/>
                </a:lnTo>
                <a:close/>
              </a:path>
            </a:pathLst>
          </a:custGeom>
        </p:spPr>
      </p:pic>
      <p:sp>
        <p:nvSpPr>
          <p:cNvPr id="3" name="Title Placeholder 1">
            <a:extLst>
              <a:ext uri="{FF2B5EF4-FFF2-40B4-BE49-F238E27FC236}">
                <a16:creationId xmlns:a16="http://schemas.microsoft.com/office/drawing/2014/main" id="{EEFE59D6-76F8-B25A-D516-C371CF549E35}"/>
              </a:ext>
            </a:extLst>
          </p:cNvPr>
          <p:cNvSpPr>
            <a:spLocks noGrp="1"/>
          </p:cNvSpPr>
          <p:nvPr>
            <p:ph type="title"/>
          </p:nvPr>
        </p:nvSpPr>
        <p:spPr>
          <a:xfrm>
            <a:off x="602974" y="547690"/>
            <a:ext cx="17082053" cy="729569"/>
          </a:xfrm>
          <a:prstGeom prst="rect">
            <a:avLst/>
          </a:prstGeom>
        </p:spPr>
        <p:txBody>
          <a:bodyPr anchor="t"/>
          <a:lstStyle/>
          <a:p>
            <a:pPr marL="0" lvl="0">
              <a:lnSpc>
                <a:spcPct val="95000"/>
              </a:lnSpc>
            </a:pPr>
            <a:r>
              <a:rPr lang="en-US" dirty="0"/>
              <a:t>Click to edit Master title style</a:t>
            </a:r>
          </a:p>
        </p:txBody>
      </p:sp>
      <p:sp>
        <p:nvSpPr>
          <p:cNvPr id="2" name="Slide Number Placeholder 5">
            <a:extLst>
              <a:ext uri="{FF2B5EF4-FFF2-40B4-BE49-F238E27FC236}">
                <a16:creationId xmlns:a16="http://schemas.microsoft.com/office/drawing/2014/main" id="{53999746-DF76-35B4-55D9-48C8F43810E8}"/>
              </a:ext>
            </a:extLst>
          </p:cNvPr>
          <p:cNvSpPr>
            <a:spLocks noGrp="1"/>
          </p:cNvSpPr>
          <p:nvPr>
            <p:ph type="sldNum" sz="quarter" idx="4"/>
          </p:nvPr>
        </p:nvSpPr>
        <p:spPr>
          <a:xfrm>
            <a:off x="17293660" y="9766089"/>
            <a:ext cx="511109" cy="241527"/>
          </a:xfrm>
          <a:prstGeom prst="rect">
            <a:avLst/>
          </a:prstGeom>
          <a:noFill/>
          <a:ln>
            <a:noFill/>
          </a:ln>
        </p:spPr>
        <p:txBody>
          <a:bodyPr spcFirstLastPara="1" wrap="square" lIns="91425" tIns="45700" rIns="91425" bIns="45700" anchor="ctr" anchorCtr="0">
            <a:noAutofit/>
          </a:bodyPr>
          <a:lstStyle>
            <a:lvl1pPr algn="r">
              <a:defRPr lang="en-US" sz="1200" b="0" i="0" smtClean="0">
                <a:solidFill>
                  <a:schemeClr val="tx2"/>
                </a:solidFill>
                <a:ea typeface="Verdana" panose="020B0604030504040204" pitchFamily="34" charset="0"/>
                <a:cs typeface="Verdana" panose="020B0604030504040204" pitchFamily="34" charset="0"/>
              </a:defRPr>
            </a:lvl1pPr>
          </a:lstStyle>
          <a:p>
            <a:pPr>
              <a:lnSpc>
                <a:spcPct val="95000"/>
              </a:lnSpc>
            </a:pPr>
            <a:fld id="{626BDE27-362E-4BE4-AFB0-50AB99C9B036}" type="slidenum">
              <a:rPr lang="en-US" smtClean="0"/>
              <a:pPr>
                <a:lnSpc>
                  <a:spcPct val="95000"/>
                </a:lnSpc>
              </a:pPr>
              <a:t>‹#›</a:t>
            </a:fld>
            <a:endParaRPr lang="en-US" dirty="0"/>
          </a:p>
        </p:txBody>
      </p:sp>
    </p:spTree>
    <p:extLst>
      <p:ext uri="{BB962C8B-B14F-4D97-AF65-F5344CB8AC3E}">
        <p14:creationId xmlns:p14="http://schemas.microsoft.com/office/powerpoint/2010/main" val="8235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3999746-DF76-35B4-55D9-48C8F43810E8}"/>
              </a:ext>
            </a:extLst>
          </p:cNvPr>
          <p:cNvSpPr>
            <a:spLocks noGrp="1"/>
          </p:cNvSpPr>
          <p:nvPr>
            <p:ph type="sldNum" sz="quarter" idx="4"/>
          </p:nvPr>
        </p:nvSpPr>
        <p:spPr>
          <a:xfrm>
            <a:off x="17293660" y="9766089"/>
            <a:ext cx="511109" cy="241527"/>
          </a:xfrm>
          <a:prstGeom prst="rect">
            <a:avLst/>
          </a:prstGeom>
          <a:noFill/>
          <a:ln>
            <a:noFill/>
          </a:ln>
        </p:spPr>
        <p:txBody>
          <a:bodyPr spcFirstLastPara="1" wrap="square" lIns="91425" tIns="45700" rIns="91425" bIns="45700" anchor="ctr" anchorCtr="0">
            <a:noAutofit/>
          </a:bodyPr>
          <a:lstStyle>
            <a:lvl1pPr algn="r">
              <a:defRPr lang="en-US" sz="1200" b="0" i="0" smtClean="0">
                <a:solidFill>
                  <a:schemeClr val="tx2"/>
                </a:solidFill>
                <a:ea typeface="Verdana" panose="020B0604030504040204" pitchFamily="34" charset="0"/>
                <a:cs typeface="Verdana" panose="020B0604030504040204" pitchFamily="34" charset="0"/>
              </a:defRPr>
            </a:lvl1pPr>
          </a:lstStyle>
          <a:p>
            <a:pPr>
              <a:lnSpc>
                <a:spcPct val="95000"/>
              </a:lnSpc>
            </a:pPr>
            <a:fld id="{626BDE27-362E-4BE4-AFB0-50AB99C9B036}" type="slidenum">
              <a:rPr lang="en-US" smtClean="0"/>
              <a:pPr>
                <a:lnSpc>
                  <a:spcPct val="95000"/>
                </a:lnSpc>
              </a:pPr>
              <a:t>‹#›</a:t>
            </a:fld>
            <a:endParaRPr lang="en-US" dirty="0"/>
          </a:p>
        </p:txBody>
      </p:sp>
      <p:sp>
        <p:nvSpPr>
          <p:cNvPr id="4" name="Picture Placeholder 11">
            <a:extLst>
              <a:ext uri="{FF2B5EF4-FFF2-40B4-BE49-F238E27FC236}">
                <a16:creationId xmlns:a16="http://schemas.microsoft.com/office/drawing/2014/main" id="{2221B5E0-B7C5-46C1-3AB7-A795EA23F32E}"/>
              </a:ext>
            </a:extLst>
          </p:cNvPr>
          <p:cNvSpPr>
            <a:spLocks noGrp="1"/>
          </p:cNvSpPr>
          <p:nvPr>
            <p:ph type="pic" sz="quarter" idx="10" hasCustomPrompt="1"/>
          </p:nvPr>
        </p:nvSpPr>
        <p:spPr>
          <a:xfrm>
            <a:off x="10276345" y="3073543"/>
            <a:ext cx="5379222" cy="3505619"/>
          </a:xfrm>
        </p:spPr>
        <p:txBody>
          <a:bodyPr/>
          <a:lstStyle>
            <a:lvl1pPr marL="0" indent="0" algn="ctr">
              <a:buFontTx/>
              <a:buNone/>
              <a:defRPr sz="1800">
                <a:solidFill>
                  <a:schemeClr val="tx2"/>
                </a:solidFill>
              </a:defRPr>
            </a:lvl1pPr>
          </a:lstStyle>
          <a:p>
            <a:r>
              <a:rPr lang="en-US" dirty="0"/>
              <a:t>Click or drag to insert company logo</a:t>
            </a:r>
          </a:p>
        </p:txBody>
      </p:sp>
      <p:pic>
        <p:nvPicPr>
          <p:cNvPr id="5" name="Graphic 4">
            <a:extLst>
              <a:ext uri="{FF2B5EF4-FFF2-40B4-BE49-F238E27FC236}">
                <a16:creationId xmlns:a16="http://schemas.microsoft.com/office/drawing/2014/main" id="{3D7721C6-62C4-778F-9661-C66C85479C6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t="13189" r="36026" b="13189"/>
          <a:stretch/>
        </p:blipFill>
        <p:spPr>
          <a:xfrm flipH="1">
            <a:off x="-1" y="0"/>
            <a:ext cx="8919713" cy="10287000"/>
          </a:xfrm>
          <a:prstGeom prst="rect">
            <a:avLst/>
          </a:prstGeom>
        </p:spPr>
      </p:pic>
      <p:sp>
        <p:nvSpPr>
          <p:cNvPr id="3" name="Title Placeholder 1">
            <a:extLst>
              <a:ext uri="{FF2B5EF4-FFF2-40B4-BE49-F238E27FC236}">
                <a16:creationId xmlns:a16="http://schemas.microsoft.com/office/drawing/2014/main" id="{EEFE59D6-76F8-B25A-D516-C371CF549E35}"/>
              </a:ext>
            </a:extLst>
          </p:cNvPr>
          <p:cNvSpPr>
            <a:spLocks noGrp="1"/>
          </p:cNvSpPr>
          <p:nvPr>
            <p:ph type="title" hasCustomPrompt="1"/>
          </p:nvPr>
        </p:nvSpPr>
        <p:spPr>
          <a:xfrm>
            <a:off x="602974" y="4211115"/>
            <a:ext cx="6751137" cy="1864770"/>
          </a:xfrm>
          <a:prstGeom prst="rect">
            <a:avLst/>
          </a:prstGeom>
        </p:spPr>
        <p:txBody>
          <a:bodyPr anchor="t"/>
          <a:lstStyle>
            <a:lvl1pPr>
              <a:defRPr b="1"/>
            </a:lvl1pPr>
          </a:lstStyle>
          <a:p>
            <a:pPr marL="0" lvl="0">
              <a:lnSpc>
                <a:spcPct val="95000"/>
              </a:lnSpc>
            </a:pPr>
            <a:r>
              <a:rPr lang="en-US" dirty="0"/>
              <a:t>Click to edit </a:t>
            </a:r>
            <a:br>
              <a:rPr lang="en-US" dirty="0"/>
            </a:br>
            <a:r>
              <a:rPr lang="en-US" dirty="0"/>
              <a:t>Master title style</a:t>
            </a:r>
          </a:p>
        </p:txBody>
      </p:sp>
    </p:spTree>
    <p:extLst>
      <p:ext uri="{BB962C8B-B14F-4D97-AF65-F5344CB8AC3E}">
        <p14:creationId xmlns:p14="http://schemas.microsoft.com/office/powerpoint/2010/main" val="75953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02F3053-1821-18B4-5CE4-39BC135DEF95}"/>
              </a:ext>
            </a:extLst>
          </p:cNvPr>
          <p:cNvSpPr>
            <a:spLocks noGrp="1"/>
          </p:cNvSpPr>
          <p:nvPr>
            <p:ph type="sldNum" sz="quarter" idx="4"/>
          </p:nvPr>
        </p:nvSpPr>
        <p:spPr>
          <a:xfrm>
            <a:off x="17293660" y="9766089"/>
            <a:ext cx="511109" cy="241527"/>
          </a:xfrm>
          <a:prstGeom prst="rect">
            <a:avLst/>
          </a:prstGeom>
          <a:noFill/>
          <a:ln>
            <a:noFill/>
          </a:ln>
        </p:spPr>
        <p:txBody>
          <a:bodyPr spcFirstLastPara="1" wrap="square" lIns="91425" tIns="45700" rIns="91425" bIns="45700" anchor="ctr" anchorCtr="0">
            <a:noAutofit/>
          </a:bodyPr>
          <a:lstStyle>
            <a:lvl1pPr algn="r">
              <a:defRPr lang="en-US" sz="1200" b="0" i="0" smtClean="0">
                <a:solidFill>
                  <a:schemeClr val="tx2"/>
                </a:solidFill>
                <a:ea typeface="Verdana" panose="020B0604030504040204" pitchFamily="34" charset="0"/>
                <a:cs typeface="Verdana" panose="020B0604030504040204" pitchFamily="34" charset="0"/>
              </a:defRPr>
            </a:lvl1pPr>
          </a:lstStyle>
          <a:p>
            <a:pPr>
              <a:lnSpc>
                <a:spcPct val="95000"/>
              </a:lnSpc>
            </a:pPr>
            <a:fld id="{626BDE27-362E-4BE4-AFB0-50AB99C9B036}" type="slidenum">
              <a:rPr lang="en-US" smtClean="0"/>
              <a:pPr>
                <a:lnSpc>
                  <a:spcPct val="95000"/>
                </a:lnSpc>
              </a:pPr>
              <a:t>‹#›</a:t>
            </a:fld>
            <a:endParaRPr lang="en-US" dirty="0"/>
          </a:p>
        </p:txBody>
      </p:sp>
    </p:spTree>
    <p:extLst>
      <p:ext uri="{BB962C8B-B14F-4D97-AF65-F5344CB8AC3E}">
        <p14:creationId xmlns:p14="http://schemas.microsoft.com/office/powerpoint/2010/main" val="4263988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55F08B-2A69-4D75-A665-4E8180561441}"/>
              </a:ext>
            </a:extLst>
          </p:cNvPr>
          <p:cNvSpPr>
            <a:spLocks noGrp="1"/>
          </p:cNvSpPr>
          <p:nvPr>
            <p:ph type="body" idx="1"/>
          </p:nvPr>
        </p:nvSpPr>
        <p:spPr>
          <a:xfrm>
            <a:off x="602974" y="1881407"/>
            <a:ext cx="17082052" cy="7094734"/>
          </a:xfrm>
          <a:prstGeom prst="rect">
            <a:avLst/>
          </a:prstGeom>
        </p:spPr>
        <p:txBody>
          <a:bodyPr vert="horz" lIns="118872" tIns="45720" rIns="118872"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itle Placeholder 1">
            <a:extLst>
              <a:ext uri="{FF2B5EF4-FFF2-40B4-BE49-F238E27FC236}">
                <a16:creationId xmlns:a16="http://schemas.microsoft.com/office/drawing/2014/main" id="{2F235BAC-D637-456A-9FB0-233426DA36F2}"/>
              </a:ext>
            </a:extLst>
          </p:cNvPr>
          <p:cNvSpPr>
            <a:spLocks noGrp="1"/>
          </p:cNvSpPr>
          <p:nvPr>
            <p:ph type="title"/>
          </p:nvPr>
        </p:nvSpPr>
        <p:spPr>
          <a:xfrm>
            <a:off x="602974" y="547690"/>
            <a:ext cx="17082053" cy="729569"/>
          </a:xfrm>
          <a:prstGeom prst="rect">
            <a:avLst/>
          </a:prstGeom>
        </p:spPr>
        <p:txBody>
          <a:bodyPr anchor="t"/>
          <a:lstStyle/>
          <a:p>
            <a:pPr marL="0" lvl="0">
              <a:lnSpc>
                <a:spcPct val="95000"/>
              </a:lnSpc>
            </a:pPr>
            <a:r>
              <a:rPr lang="en-US" dirty="0"/>
              <a:t>Click to edit Master title style</a:t>
            </a:r>
          </a:p>
        </p:txBody>
      </p:sp>
      <p:sp>
        <p:nvSpPr>
          <p:cNvPr id="27" name="Slide Number Placeholder 5">
            <a:extLst>
              <a:ext uri="{FF2B5EF4-FFF2-40B4-BE49-F238E27FC236}">
                <a16:creationId xmlns:a16="http://schemas.microsoft.com/office/drawing/2014/main" id="{1C99B6CA-EE30-98B0-885A-93C7B9EE976D}"/>
              </a:ext>
            </a:extLst>
          </p:cNvPr>
          <p:cNvSpPr>
            <a:spLocks noGrp="1"/>
          </p:cNvSpPr>
          <p:nvPr>
            <p:ph type="sldNum" sz="quarter" idx="4"/>
          </p:nvPr>
        </p:nvSpPr>
        <p:spPr>
          <a:xfrm>
            <a:off x="17293660" y="9766089"/>
            <a:ext cx="511109" cy="241527"/>
          </a:xfrm>
          <a:prstGeom prst="rect">
            <a:avLst/>
          </a:prstGeom>
          <a:noFill/>
          <a:ln>
            <a:noFill/>
          </a:ln>
        </p:spPr>
        <p:txBody>
          <a:bodyPr spcFirstLastPara="1" wrap="square" lIns="91425" tIns="45700" rIns="91425" bIns="45700" anchor="ctr" anchorCtr="0">
            <a:noAutofit/>
          </a:bodyPr>
          <a:lstStyle>
            <a:lvl1pPr algn="r">
              <a:defRPr lang="en-US" sz="1200" b="0" i="0" smtClean="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nSpc>
                <a:spcPct val="95000"/>
              </a:lnSpc>
            </a:pPr>
            <a:fld id="{626BDE27-362E-4BE4-AFB0-50AB99C9B036}" type="slidenum">
              <a:rPr lang="en-US" smtClean="0"/>
              <a:pPr>
                <a:lnSpc>
                  <a:spcPct val="95000"/>
                </a:lnSpc>
              </a:pPr>
              <a:t>‹#›</a:t>
            </a:fld>
            <a:endParaRPr lang="en-US" dirty="0"/>
          </a:p>
        </p:txBody>
      </p:sp>
    </p:spTree>
    <p:extLst>
      <p:ext uri="{BB962C8B-B14F-4D97-AF65-F5344CB8AC3E}">
        <p14:creationId xmlns:p14="http://schemas.microsoft.com/office/powerpoint/2010/main" val="1253042368"/>
      </p:ext>
    </p:extLst>
  </p:cSld>
  <p:clrMap bg1="lt1" tx1="dk1" bg2="lt2" tx2="dk2" accent1="accent1" accent2="accent2" accent3="accent3" accent4="accent4" accent5="accent5" accent6="accent6" hlink="hlink" folHlink="folHlink"/>
  <p:sldLayoutIdLst>
    <p:sldLayoutId id="2147483733" r:id="rId1"/>
    <p:sldLayoutId id="2147483735" r:id="rId2"/>
    <p:sldLayoutId id="2147483741" r:id="rId3"/>
    <p:sldLayoutId id="2147483719" r:id="rId4"/>
    <p:sldLayoutId id="2147483720" r:id="rId5"/>
    <p:sldLayoutId id="2147483722" r:id="rId6"/>
    <p:sldLayoutId id="2147483729" r:id="rId7"/>
    <p:sldLayoutId id="2147483742" r:id="rId8"/>
    <p:sldLayoutId id="2147483731" r:id="rId9"/>
  </p:sldLayoutIdLst>
  <p:hf hdr="0" ftr="0" dt="0"/>
  <p:txStyles>
    <p:titleStyle>
      <a:lvl1pPr algn="l" defTabSz="1371669" rtl="0" eaLnBrk="1" latinLnBrk="0" hangingPunct="1">
        <a:lnSpc>
          <a:spcPct val="90000"/>
        </a:lnSpc>
        <a:spcBef>
          <a:spcPct val="0"/>
        </a:spcBef>
        <a:buNone/>
        <a:defRPr lang="en-US" sz="4500" b="0" i="0" kern="1200" dirty="0">
          <a:solidFill>
            <a:schemeClr val="tx1"/>
          </a:solidFill>
          <a:latin typeface="Verdana" panose="020B0604030504040204" pitchFamily="34" charset="0"/>
          <a:ea typeface="+mj-ea"/>
          <a:cs typeface="+mj-cs"/>
        </a:defRPr>
      </a:lvl1pPr>
    </p:titleStyle>
    <p:bodyStyle>
      <a:lvl1pPr marL="320057" indent="-320057" algn="l" defTabSz="1371669" rtl="0" eaLnBrk="1" latinLnBrk="0" hangingPunct="1">
        <a:lnSpc>
          <a:spcPct val="105000"/>
        </a:lnSpc>
        <a:spcBef>
          <a:spcPts val="1200"/>
        </a:spcBef>
        <a:buClr>
          <a:schemeClr val="tx1"/>
        </a:buClr>
        <a:buFont typeface="Arial" panose="020B0604020202020204" pitchFamily="34" charset="0"/>
        <a:buChar char="•"/>
        <a:defRPr lang="en-US" sz="3000" b="0" i="0" kern="1200" dirty="0" smtClean="0">
          <a:solidFill>
            <a:schemeClr val="tx1"/>
          </a:solidFill>
          <a:latin typeface="Verdana" panose="020B0604030504040204" pitchFamily="34" charset="0"/>
          <a:ea typeface="+mn-ea"/>
          <a:cs typeface="+mn-cs"/>
        </a:defRPr>
      </a:lvl1pPr>
      <a:lvl2pPr marL="731520" indent="-320040" algn="l" defTabSz="1371669" rtl="0" eaLnBrk="1" latinLnBrk="0" hangingPunct="1">
        <a:lnSpc>
          <a:spcPct val="105000"/>
        </a:lnSpc>
        <a:spcBef>
          <a:spcPts val="1200"/>
        </a:spcBef>
        <a:buClr>
          <a:schemeClr val="tx1"/>
        </a:buClr>
        <a:buFont typeface="Arial" panose="020B0604020202020204" pitchFamily="34" charset="0"/>
        <a:buChar char="−"/>
        <a:defRPr lang="en-US" sz="2600" b="0" i="0" kern="1200" dirty="0">
          <a:solidFill>
            <a:schemeClr val="tx1"/>
          </a:solidFill>
          <a:latin typeface="Verdana" panose="020B0604030504040204" pitchFamily="34" charset="0"/>
          <a:ea typeface="+mn-ea"/>
          <a:cs typeface="+mn-cs"/>
        </a:defRPr>
      </a:lvl2pPr>
      <a:lvl3pPr marL="1188720" indent="-320040" algn="l" defTabSz="1371669" rtl="0" eaLnBrk="1" latinLnBrk="0" hangingPunct="1">
        <a:lnSpc>
          <a:spcPct val="105000"/>
        </a:lnSpc>
        <a:spcBef>
          <a:spcPts val="1200"/>
        </a:spcBef>
        <a:buClr>
          <a:schemeClr val="tx1"/>
        </a:buClr>
        <a:buSzPct val="90000"/>
        <a:buFont typeface="Wingdings" panose="05000000000000000000" pitchFamily="2" charset="2"/>
        <a:buChar char="§"/>
        <a:defRPr lang="en-US" sz="2400" b="0" i="0" kern="1200" dirty="0">
          <a:solidFill>
            <a:schemeClr val="tx1"/>
          </a:solidFill>
          <a:latin typeface="Verdana" panose="020B0604030504040204" pitchFamily="34" charset="0"/>
          <a:ea typeface="+mn-ea"/>
          <a:cs typeface="+mn-cs"/>
        </a:defRPr>
      </a:lvl3pPr>
      <a:lvl4pPr marL="1645920" indent="-274320" algn="l" defTabSz="1371669" rtl="0" eaLnBrk="1" latinLnBrk="0" hangingPunct="1">
        <a:lnSpc>
          <a:spcPct val="105000"/>
        </a:lnSpc>
        <a:spcBef>
          <a:spcPts val="1200"/>
        </a:spcBef>
        <a:buClr>
          <a:schemeClr val="tx1"/>
        </a:buClr>
        <a:buFont typeface="Arial" panose="020B0604020202020204" pitchFamily="34" charset="0"/>
        <a:buChar char="•"/>
        <a:defRPr lang="en-US" sz="2200" b="0" i="0" kern="1200" dirty="0">
          <a:solidFill>
            <a:schemeClr val="tx1"/>
          </a:solidFill>
          <a:latin typeface="Verdana" panose="020B0604030504040204" pitchFamily="34" charset="0"/>
          <a:ea typeface="+mn-ea"/>
          <a:cs typeface="+mn-cs"/>
        </a:defRPr>
      </a:lvl4pPr>
      <a:lvl5pPr marL="3086255" indent="-342917" algn="l" defTabSz="1371669" rtl="0" eaLnBrk="1" latinLnBrk="0" hangingPunct="1">
        <a:lnSpc>
          <a:spcPct val="100000"/>
        </a:lnSpc>
        <a:spcBef>
          <a:spcPts val="120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547194-434F-D110-1CA0-5D4F979854E9}"/>
              </a:ext>
            </a:extLst>
          </p:cNvPr>
          <p:cNvSpPr>
            <a:spLocks noGrp="1"/>
          </p:cNvSpPr>
          <p:nvPr>
            <p:ph type="body" idx="1"/>
          </p:nvPr>
        </p:nvSpPr>
        <p:spPr>
          <a:xfrm>
            <a:off x="731566" y="3905322"/>
            <a:ext cx="11757005" cy="2672813"/>
          </a:xfrm>
        </p:spPr>
        <p:txBody>
          <a:bodyPr/>
          <a:lstStyle/>
          <a:p>
            <a:r>
              <a:rPr lang="en" dirty="0"/>
              <a:t>The Business </a:t>
            </a:r>
            <a:r>
              <a:rPr lang="en-US" dirty="0"/>
              <a:t>Case </a:t>
            </a:r>
            <a:br>
              <a:rPr lang="en-US" dirty="0"/>
            </a:br>
            <a:r>
              <a:rPr lang="en-US" dirty="0"/>
              <a:t>for a Software Change</a:t>
            </a:r>
          </a:p>
        </p:txBody>
      </p:sp>
      <p:sp>
        <p:nvSpPr>
          <p:cNvPr id="7" name="Text Placeholder 6">
            <a:extLst>
              <a:ext uri="{FF2B5EF4-FFF2-40B4-BE49-F238E27FC236}">
                <a16:creationId xmlns:a16="http://schemas.microsoft.com/office/drawing/2014/main" id="{5A2904DE-9DF9-7AE1-F7F7-73BDEFF6FAE0}"/>
              </a:ext>
            </a:extLst>
          </p:cNvPr>
          <p:cNvSpPr>
            <a:spLocks noGrp="1"/>
          </p:cNvSpPr>
          <p:nvPr>
            <p:ph type="body" idx="2"/>
          </p:nvPr>
        </p:nvSpPr>
        <p:spPr>
          <a:xfrm>
            <a:off x="731566" y="6710362"/>
            <a:ext cx="11757005" cy="1415942"/>
          </a:xfrm>
        </p:spPr>
        <p:txBody>
          <a:bodyPr/>
          <a:lstStyle/>
          <a:p>
            <a:r>
              <a:rPr lang="en-US" dirty="0"/>
              <a:t>[Your Name], [Job Title]</a:t>
            </a:r>
          </a:p>
        </p:txBody>
      </p:sp>
      <p:sp>
        <p:nvSpPr>
          <p:cNvPr id="9" name="Text Placeholder 8">
            <a:extLst>
              <a:ext uri="{FF2B5EF4-FFF2-40B4-BE49-F238E27FC236}">
                <a16:creationId xmlns:a16="http://schemas.microsoft.com/office/drawing/2014/main" id="{A943169F-AF07-0EED-E985-07DCB6B72F97}"/>
              </a:ext>
            </a:extLst>
          </p:cNvPr>
          <p:cNvSpPr>
            <a:spLocks noGrp="1"/>
          </p:cNvSpPr>
          <p:nvPr>
            <p:ph type="body" idx="11"/>
          </p:nvPr>
        </p:nvSpPr>
        <p:spPr>
          <a:xfrm>
            <a:off x="731566" y="8494585"/>
            <a:ext cx="11757005" cy="498871"/>
          </a:xfrm>
        </p:spPr>
        <p:txBody>
          <a:bodyPr/>
          <a:lstStyle/>
          <a:p>
            <a:r>
              <a:rPr lang="en-US" dirty="0"/>
              <a:t>[Month XX, 20XX]</a:t>
            </a:r>
          </a:p>
        </p:txBody>
      </p:sp>
      <p:sp>
        <p:nvSpPr>
          <p:cNvPr id="25" name="Picture Placeholder 24">
            <a:extLst>
              <a:ext uri="{FF2B5EF4-FFF2-40B4-BE49-F238E27FC236}">
                <a16:creationId xmlns:a16="http://schemas.microsoft.com/office/drawing/2014/main" id="{758A3431-50FC-50EA-013A-D8B729608202}"/>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339521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B4A0F0-21DC-B7E2-05B1-70AB9A04A6AC}"/>
              </a:ext>
            </a:extLst>
          </p:cNvPr>
          <p:cNvSpPr>
            <a:spLocks noGrp="1"/>
          </p:cNvSpPr>
          <p:nvPr>
            <p:ph type="title"/>
          </p:nvPr>
        </p:nvSpPr>
        <p:spPr>
          <a:xfrm>
            <a:off x="603250" y="3915874"/>
            <a:ext cx="17081500" cy="870245"/>
          </a:xfrm>
        </p:spPr>
        <p:txBody>
          <a:bodyPr/>
          <a:lstStyle/>
          <a:p>
            <a:pPr algn="ctr"/>
            <a:r>
              <a:rPr lang="en-US" sz="6500" b="1" dirty="0"/>
              <a:t>Vendor Assessment</a:t>
            </a:r>
          </a:p>
        </p:txBody>
      </p:sp>
      <p:sp>
        <p:nvSpPr>
          <p:cNvPr id="3" name="Slide Number Placeholder 2">
            <a:extLst>
              <a:ext uri="{FF2B5EF4-FFF2-40B4-BE49-F238E27FC236}">
                <a16:creationId xmlns:a16="http://schemas.microsoft.com/office/drawing/2014/main" id="{92D32F16-0090-D534-A61A-40ECA0203EA4}"/>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10</a:t>
            </a:fld>
            <a:endParaRPr lang="en-US" dirty="0"/>
          </a:p>
        </p:txBody>
      </p:sp>
      <p:grpSp>
        <p:nvGrpSpPr>
          <p:cNvPr id="11" name="Group 10">
            <a:extLst>
              <a:ext uri="{FF2B5EF4-FFF2-40B4-BE49-F238E27FC236}">
                <a16:creationId xmlns:a16="http://schemas.microsoft.com/office/drawing/2014/main" id="{0573ED1A-61C4-6D14-6B1C-D4B6190CC3CA}"/>
              </a:ext>
            </a:extLst>
          </p:cNvPr>
          <p:cNvGrpSpPr/>
          <p:nvPr/>
        </p:nvGrpSpPr>
        <p:grpSpPr>
          <a:xfrm>
            <a:off x="5207336" y="5509182"/>
            <a:ext cx="7873329" cy="2301318"/>
            <a:chOff x="11840308" y="1161628"/>
            <a:chExt cx="7873329" cy="2301318"/>
          </a:xfrm>
        </p:grpSpPr>
        <p:sp>
          <p:nvSpPr>
            <p:cNvPr id="9" name="Rounded Rectangle 8">
              <a:extLst>
                <a:ext uri="{FF2B5EF4-FFF2-40B4-BE49-F238E27FC236}">
                  <a16:creationId xmlns:a16="http://schemas.microsoft.com/office/drawing/2014/main" id="{87ABD654-88B1-A9F0-4E99-1315DF8BB04A}"/>
                </a:ext>
              </a:extLst>
            </p:cNvPr>
            <p:cNvSpPr/>
            <p:nvPr/>
          </p:nvSpPr>
          <p:spPr>
            <a:xfrm>
              <a:off x="11840308" y="1161628"/>
              <a:ext cx="7622839" cy="2301318"/>
            </a:xfrm>
            <a:prstGeom prst="roundRect">
              <a:avLst>
                <a:gd name="adj" fmla="val 6322"/>
              </a:avLst>
            </a:prstGeom>
            <a:solidFill>
              <a:schemeClr val="accent1"/>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8" name="Graphic 7">
              <a:extLst>
                <a:ext uri="{FF2B5EF4-FFF2-40B4-BE49-F238E27FC236}">
                  <a16:creationId xmlns:a16="http://schemas.microsoft.com/office/drawing/2014/main" id="{60B15840-37EC-0432-4CD5-74ACBD617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74770" y="1493292"/>
              <a:ext cx="890954" cy="890954"/>
            </a:xfrm>
            <a:prstGeom prst="rect">
              <a:avLst/>
            </a:prstGeom>
          </p:spPr>
        </p:pic>
        <p:sp>
          <p:nvSpPr>
            <p:cNvPr id="4" name="TextBox 3">
              <a:extLst>
                <a:ext uri="{FF2B5EF4-FFF2-40B4-BE49-F238E27FC236}">
                  <a16:creationId xmlns:a16="http://schemas.microsoft.com/office/drawing/2014/main" id="{4B71CD84-61FA-9834-516B-99DC86998B2F}"/>
                </a:ext>
              </a:extLst>
            </p:cNvPr>
            <p:cNvSpPr txBox="1"/>
            <p:nvPr/>
          </p:nvSpPr>
          <p:spPr>
            <a:xfrm>
              <a:off x="12965723" y="1493292"/>
              <a:ext cx="6747914" cy="1584344"/>
            </a:xfrm>
            <a:prstGeom prst="rect">
              <a:avLst/>
            </a:prstGeom>
            <a:noFill/>
          </p:spPr>
          <p:txBody>
            <a:bodyPr wrap="square">
              <a:spAutoFit/>
            </a:bodyPr>
            <a:lstStyle/>
            <a:p>
              <a:pPr algn="l">
                <a:lnSpc>
                  <a:spcPct val="110000"/>
                </a:lnSpc>
              </a:pPr>
              <a:r>
                <a:rPr lang="en-US" sz="3000" b="1" dirty="0">
                  <a:solidFill>
                    <a:schemeClr val="bg1"/>
                  </a:solidFill>
                  <a:latin typeface="Verdana" panose="020B0604030504040204" pitchFamily="34" charset="0"/>
                  <a:ea typeface="Verdana" panose="020B0604030504040204" pitchFamily="34" charset="0"/>
                  <a:cs typeface="Verdana" panose="020B0604030504040204" pitchFamily="34" charset="0"/>
                </a:rPr>
                <a:t>TIP</a:t>
              </a:r>
              <a:b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Consider using a chart that can be used as to clearly compare how each vendor aligns to </a:t>
              </a:r>
              <a:b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 key components of your buying decision.</a:t>
              </a:r>
            </a:p>
          </p:txBody>
        </p:sp>
      </p:grpSp>
    </p:spTree>
    <p:extLst>
      <p:ext uri="{BB962C8B-B14F-4D97-AF65-F5344CB8AC3E}">
        <p14:creationId xmlns:p14="http://schemas.microsoft.com/office/powerpoint/2010/main" val="291234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7AD54-6E27-D045-08FC-8E2AF8319710}"/>
              </a:ext>
            </a:extLst>
          </p:cNvPr>
          <p:cNvSpPr>
            <a:spLocks noGrp="1"/>
          </p:cNvSpPr>
          <p:nvPr>
            <p:ph type="body" sz="quarter" idx="13"/>
          </p:nvPr>
        </p:nvSpPr>
        <p:spPr>
          <a:xfrm>
            <a:off x="602972" y="1317015"/>
            <a:ext cx="17082053" cy="361530"/>
          </a:xfrm>
        </p:spPr>
        <p:txBody>
          <a:bodyPr/>
          <a:lstStyle/>
          <a:p>
            <a:r>
              <a:rPr lang="en-US"/>
              <a:t>Competitive analysis matrix</a:t>
            </a:r>
            <a:endParaRPr lang="en-US" dirty="0"/>
          </a:p>
        </p:txBody>
      </p:sp>
      <p:sp>
        <p:nvSpPr>
          <p:cNvPr id="3" name="Title 2">
            <a:extLst>
              <a:ext uri="{FF2B5EF4-FFF2-40B4-BE49-F238E27FC236}">
                <a16:creationId xmlns:a16="http://schemas.microsoft.com/office/drawing/2014/main" id="{CC1DA859-727C-E01D-F845-F052795218B0}"/>
              </a:ext>
            </a:extLst>
          </p:cNvPr>
          <p:cNvSpPr>
            <a:spLocks noGrp="1"/>
          </p:cNvSpPr>
          <p:nvPr>
            <p:ph type="title"/>
          </p:nvPr>
        </p:nvSpPr>
        <p:spPr>
          <a:xfrm>
            <a:off x="602974" y="547690"/>
            <a:ext cx="17082053" cy="729569"/>
          </a:xfrm>
        </p:spPr>
        <p:txBody>
          <a:bodyPr/>
          <a:lstStyle/>
          <a:p>
            <a:r>
              <a:rPr lang="en-US"/>
              <a:t>Vendor Assessment</a:t>
            </a:r>
            <a:endParaRPr lang="en-US" dirty="0"/>
          </a:p>
        </p:txBody>
      </p:sp>
      <p:sp>
        <p:nvSpPr>
          <p:cNvPr id="5" name="Slide Number Placeholder 4">
            <a:extLst>
              <a:ext uri="{FF2B5EF4-FFF2-40B4-BE49-F238E27FC236}">
                <a16:creationId xmlns:a16="http://schemas.microsoft.com/office/drawing/2014/main" id="{E0AE3031-A41E-0D46-151D-CC6578D6BC52}"/>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11</a:t>
            </a:fld>
            <a:endParaRPr lang="en-US" dirty="0"/>
          </a:p>
        </p:txBody>
      </p:sp>
      <p:graphicFrame>
        <p:nvGraphicFramePr>
          <p:cNvPr id="12" name="Table 11">
            <a:extLst>
              <a:ext uri="{FF2B5EF4-FFF2-40B4-BE49-F238E27FC236}">
                <a16:creationId xmlns:a16="http://schemas.microsoft.com/office/drawing/2014/main" id="{FD356EC6-005C-026B-9894-95D7D15B7FDF}"/>
              </a:ext>
            </a:extLst>
          </p:cNvPr>
          <p:cNvGraphicFramePr>
            <a:graphicFrameLocks noGrp="1"/>
          </p:cNvGraphicFramePr>
          <p:nvPr>
            <p:extLst>
              <p:ext uri="{D42A27DB-BD31-4B8C-83A1-F6EECF244321}">
                <p14:modId xmlns:p14="http://schemas.microsoft.com/office/powerpoint/2010/main" val="1807634565"/>
              </p:ext>
            </p:extLst>
          </p:nvPr>
        </p:nvGraphicFramePr>
        <p:xfrm>
          <a:off x="2395938" y="2232267"/>
          <a:ext cx="13496124" cy="7094400"/>
        </p:xfrm>
        <a:graphic>
          <a:graphicData uri="http://schemas.openxmlformats.org/drawingml/2006/table">
            <a:tbl>
              <a:tblPr firstRow="1" bandRow="1"/>
              <a:tblGrid>
                <a:gridCol w="3374031">
                  <a:extLst>
                    <a:ext uri="{9D8B030D-6E8A-4147-A177-3AD203B41FA5}">
                      <a16:colId xmlns:a16="http://schemas.microsoft.com/office/drawing/2014/main" val="240736952"/>
                    </a:ext>
                  </a:extLst>
                </a:gridCol>
                <a:gridCol w="3374031">
                  <a:extLst>
                    <a:ext uri="{9D8B030D-6E8A-4147-A177-3AD203B41FA5}">
                      <a16:colId xmlns:a16="http://schemas.microsoft.com/office/drawing/2014/main" val="4165751474"/>
                    </a:ext>
                  </a:extLst>
                </a:gridCol>
                <a:gridCol w="3374031">
                  <a:extLst>
                    <a:ext uri="{9D8B030D-6E8A-4147-A177-3AD203B41FA5}">
                      <a16:colId xmlns:a16="http://schemas.microsoft.com/office/drawing/2014/main" val="863838687"/>
                    </a:ext>
                  </a:extLst>
                </a:gridCol>
                <a:gridCol w="3374031">
                  <a:extLst>
                    <a:ext uri="{9D8B030D-6E8A-4147-A177-3AD203B41FA5}">
                      <a16:colId xmlns:a16="http://schemas.microsoft.com/office/drawing/2014/main" val="930521661"/>
                    </a:ext>
                  </a:extLst>
                </a:gridCol>
              </a:tblGrid>
              <a:tr h="788268">
                <a:tc>
                  <a:txBody>
                    <a:bodyPr/>
                    <a:lstStyle/>
                    <a:p>
                      <a:pPr marR="0" algn="l" rtl="0">
                        <a:lnSpc>
                          <a:spcPct val="100000"/>
                        </a:lnSpc>
                        <a:spcBef>
                          <a:spcPts val="0"/>
                        </a:spcBef>
                        <a:spcAft>
                          <a:spcPts val="0"/>
                        </a:spcAft>
                        <a:buClr>
                          <a:srgbClr val="000000"/>
                        </a:buClr>
                        <a:buFont typeface="Arial"/>
                      </a:pPr>
                      <a:endParaRPr lang="en-US" sz="2300" b="0" i="0" u="none" strike="noStrike" cap="none" dirty="0">
                        <a:solidFill>
                          <a:srgbClr val="000000"/>
                        </a:solidFill>
                        <a:latin typeface="Verdana" panose="020B0604030504040204" pitchFamily="34" charset="0"/>
                        <a:cs typeface="Verdana" panose="020B0604030504040204" pitchFamily="34" charset="0"/>
                        <a:sym typeface="Arial"/>
                      </a:endParaRPr>
                    </a:p>
                  </a:txBody>
                  <a:tcPr marL="194367" marR="194367" marT="97184" marB="97184" anchor="ctr">
                    <a:lnL w="12700" cmpd="sng">
                      <a:noFill/>
                      <a:prstDash val="solid"/>
                    </a:lnL>
                    <a:lnR w="12700" cap="flat" cmpd="sng" algn="ctr">
                      <a:solidFill>
                        <a:schemeClr val="bg1">
                          <a:lumMod val="75000"/>
                        </a:schemeClr>
                      </a:solidFill>
                      <a:prstDash val="solid"/>
                      <a:round/>
                      <a:headEnd type="none" w="med" len="med"/>
                      <a:tailEnd type="none" w="med" len="med"/>
                    </a:lnR>
                    <a:lnT w="12700" cmpd="sng">
                      <a:noFill/>
                      <a:prstDash val="soli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algn="ctr" rtl="0">
                        <a:lnSpc>
                          <a:spcPct val="100000"/>
                        </a:lnSpc>
                        <a:spcBef>
                          <a:spcPts val="0"/>
                        </a:spcBef>
                        <a:spcAft>
                          <a:spcPts val="0"/>
                        </a:spcAft>
                        <a:buClr>
                          <a:srgbClr val="000000"/>
                        </a:buClr>
                        <a:buFont typeface="Arial"/>
                      </a:pPr>
                      <a:r>
                        <a:rPr lang="en-US" sz="2300" b="0" i="0" u="none" strike="noStrike" cap="none" dirty="0">
                          <a:solidFill>
                            <a:schemeClr val="bg1"/>
                          </a:solidFill>
                          <a:latin typeface="Verdana" panose="020B0604030504040204" pitchFamily="34" charset="0"/>
                          <a:cs typeface="Verdana" panose="020B0604030504040204" pitchFamily="34" charset="0"/>
                          <a:sym typeface="Arial"/>
                        </a:rPr>
                        <a:t>[Vendor A]</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tc>
                  <a:txBody>
                    <a:bodyPr/>
                    <a:lstStyle/>
                    <a:p>
                      <a:pPr marR="0" lvl="0" algn="ctr" rtl="0">
                        <a:lnSpc>
                          <a:spcPct val="100000"/>
                        </a:lnSpc>
                        <a:spcBef>
                          <a:spcPts val="0"/>
                        </a:spcBef>
                        <a:spcAft>
                          <a:spcPts val="0"/>
                        </a:spcAft>
                        <a:buClr>
                          <a:srgbClr val="000000"/>
                        </a:buClr>
                        <a:buFont typeface="Arial"/>
                        <a:buNone/>
                      </a:pPr>
                      <a:r>
                        <a:rPr lang="en-US" sz="2300" b="0" i="0" u="none" strike="noStrike" cap="none" dirty="0">
                          <a:solidFill>
                            <a:schemeClr val="bg1"/>
                          </a:solidFill>
                          <a:latin typeface="Verdana" panose="020B0604030504040204" pitchFamily="34" charset="0"/>
                          <a:cs typeface="Verdana" panose="020B0604030504040204" pitchFamily="34" charset="0"/>
                          <a:sym typeface="Arial"/>
                        </a:rPr>
                        <a:t>[Vendor B]</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tc>
                  <a:txBody>
                    <a:bodyPr/>
                    <a:lstStyle/>
                    <a:p>
                      <a:pPr marR="0" algn="ctr" rtl="0">
                        <a:lnSpc>
                          <a:spcPct val="100000"/>
                        </a:lnSpc>
                        <a:spcBef>
                          <a:spcPts val="0"/>
                        </a:spcBef>
                        <a:spcAft>
                          <a:spcPts val="0"/>
                        </a:spcAft>
                        <a:buClr>
                          <a:srgbClr val="000000"/>
                        </a:buClr>
                        <a:buFont typeface="Arial"/>
                      </a:pPr>
                      <a:r>
                        <a:rPr lang="en-US" sz="2300" b="0" i="0" u="none" strike="noStrike" cap="none" dirty="0">
                          <a:solidFill>
                            <a:schemeClr val="bg1"/>
                          </a:solidFill>
                          <a:latin typeface="Verdana" panose="020B0604030504040204" pitchFamily="34" charset="0"/>
                          <a:cs typeface="Verdana" panose="020B0604030504040204" pitchFamily="34" charset="0"/>
                          <a:sym typeface="Arial"/>
                        </a:rPr>
                        <a:t>[Current Solution]</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756174999"/>
                  </a:ext>
                </a:extLst>
              </a:tr>
              <a:tr h="788268">
                <a:tc>
                  <a:txBody>
                    <a:bodyPr/>
                    <a:lstStyle/>
                    <a:p>
                      <a:pPr marR="0" algn="l" rtl="0">
                        <a:lnSpc>
                          <a:spcPct val="100000"/>
                        </a:lnSpc>
                        <a:spcBef>
                          <a:spcPts val="0"/>
                        </a:spcBef>
                        <a:spcAft>
                          <a:spcPts val="0"/>
                        </a:spcAft>
                        <a:buClr>
                          <a:srgbClr val="000000"/>
                        </a:buClr>
                        <a:buFont typeface="Arial"/>
                      </a:pPr>
                      <a:r>
                        <a:rPr lang="en-US" sz="2300" b="0" i="0" u="none" strike="noStrike" cap="none" dirty="0">
                          <a:solidFill>
                            <a:srgbClr val="000000"/>
                          </a:solidFill>
                          <a:latin typeface="Verdana" panose="020B0604030504040204" pitchFamily="34" charset="0"/>
                          <a:cs typeface="Verdana" panose="020B0604030504040204" pitchFamily="34" charset="0"/>
                          <a:sym typeface="Arial"/>
                        </a:rPr>
                        <a:t>[Key Benefit]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
                          <a:srgbClr val="000000"/>
                        </a:buClr>
                        <a:buSzTx/>
                        <a:buFont typeface="Arial"/>
                        <a:buNone/>
                        <a:tabLst/>
                        <a:defRPr/>
                      </a:pPr>
                      <a:r>
                        <a:rPr lang="en-US" sz="2300" b="0" i="0" u="none" strike="noStrike" cap="none" dirty="0">
                          <a:solidFill>
                            <a:srgbClr val="000000"/>
                          </a:solidFill>
                          <a:latin typeface="Verdana" panose="020B0604030504040204" pitchFamily="34" charset="0"/>
                          <a:cs typeface="Verdana" panose="020B0604030504040204" pitchFamily="34" charset="0"/>
                          <a:sym typeface="Arial"/>
                        </a:rPr>
                        <a:t>[x or </a:t>
                      </a:r>
                      <a:r>
                        <a:rPr lang="en-US" sz="2400" b="0" i="0" dirty="0">
                          <a:latin typeface="Verdana" panose="020B0604030504040204" pitchFamily="34" charset="0"/>
                        </a:rPr>
                        <a:t>√</a:t>
                      </a:r>
                      <a:r>
                        <a:rPr lang="en-US" sz="2300" b="0" i="0" u="none" strike="noStrike" cap="none" dirty="0">
                          <a:solidFill>
                            <a:srgbClr val="000000"/>
                          </a:solidFill>
                          <a:latin typeface="Verdana" panose="020B0604030504040204" pitchFamily="34" charset="0"/>
                          <a:cs typeface="Verdana" panose="020B0604030504040204" pitchFamily="34" charset="0"/>
                          <a:sym typeface="Arial"/>
                        </a:rPr>
                        <a: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
                          <a:srgbClr val="000000"/>
                        </a:buClr>
                        <a:buSzTx/>
                        <a:buFont typeface="Arial"/>
                        <a:buNone/>
                        <a:tabLst/>
                        <a:defRPr/>
                      </a:pP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[x or </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t>
                      </a: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
                          <a:srgbClr val="000000"/>
                        </a:buClr>
                        <a:buSzTx/>
                        <a:buFont typeface="Arial"/>
                        <a:buNone/>
                        <a:tabLst/>
                        <a:defRPr/>
                      </a:pP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[x or </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t>
                      </a: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1334500"/>
                  </a:ext>
                </a:extLst>
              </a:tr>
              <a:tr h="7882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300" b="0" i="0" u="none" strike="noStrike" cap="none" noProof="0" dirty="0">
                          <a:solidFill>
                            <a:srgbClr val="000000"/>
                          </a:solidFill>
                          <a:latin typeface="Verdana" panose="020B0604030504040204" pitchFamily="34" charset="0"/>
                          <a:cs typeface="Verdana" panose="020B0604030504040204" pitchFamily="34" charset="0"/>
                          <a:sym typeface="Arial"/>
                        </a:rPr>
                        <a:t>[Key Benefit]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1371669" rtl="0" eaLnBrk="1" fontAlgn="auto" latinLnBrk="0" hangingPunct="1">
                        <a:lnSpc>
                          <a:spcPct val="100000"/>
                        </a:lnSpc>
                        <a:spcBef>
                          <a:spcPts val="0"/>
                        </a:spcBef>
                        <a:spcAft>
                          <a:spcPts val="0"/>
                        </a:spcAft>
                        <a:buClr>
                          <a:srgbClr val="000000"/>
                        </a:buClr>
                        <a:buSzTx/>
                        <a:buFont typeface="Arial"/>
                        <a:buNone/>
                        <a:tabLst/>
                        <a:defRPr/>
                      </a:pP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[x or </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t>
                      </a: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1371669" rtl="0" eaLnBrk="1" fontAlgn="auto" latinLnBrk="0" hangingPunct="1">
                        <a:lnSpc>
                          <a:spcPct val="100000"/>
                        </a:lnSpc>
                        <a:spcBef>
                          <a:spcPts val="0"/>
                        </a:spcBef>
                        <a:spcAft>
                          <a:spcPts val="0"/>
                        </a:spcAft>
                        <a:buClr>
                          <a:srgbClr val="000000"/>
                        </a:buClr>
                        <a:buSzTx/>
                        <a:buFont typeface="Arial"/>
                        <a:buNone/>
                        <a:tabLst/>
                        <a:defRPr/>
                      </a:pP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[x or </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t>
                      </a: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1371669" rtl="0" eaLnBrk="1" fontAlgn="auto" latinLnBrk="0" hangingPunct="1">
                        <a:lnSpc>
                          <a:spcPct val="100000"/>
                        </a:lnSpc>
                        <a:spcBef>
                          <a:spcPts val="0"/>
                        </a:spcBef>
                        <a:spcAft>
                          <a:spcPts val="0"/>
                        </a:spcAft>
                        <a:buClr>
                          <a:srgbClr val="000000"/>
                        </a:buClr>
                        <a:buSzTx/>
                        <a:buFont typeface="Arial"/>
                        <a:buNone/>
                        <a:tabLst/>
                        <a:defRPr/>
                      </a:pP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[x or </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t>
                      </a: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30484150"/>
                  </a:ext>
                </a:extLst>
              </a:tr>
              <a:tr h="7882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300" b="0" i="0" u="none" strike="noStrike" cap="none" noProof="0" dirty="0">
                          <a:solidFill>
                            <a:srgbClr val="000000"/>
                          </a:solidFill>
                          <a:latin typeface="Verdana" panose="020B0604030504040204" pitchFamily="34" charset="0"/>
                          <a:cs typeface="Verdana" panose="020B0604030504040204" pitchFamily="34" charset="0"/>
                          <a:sym typeface="Arial"/>
                        </a:rPr>
                        <a:t>[Key Benefit]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
                          <a:srgbClr val="000000"/>
                        </a:buClr>
                        <a:buSzTx/>
                        <a:buFont typeface="Arial"/>
                        <a:buNone/>
                        <a:tabLst/>
                        <a:defRPr/>
                      </a:pP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[x or </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t>
                      </a: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
                          <a:srgbClr val="000000"/>
                        </a:buClr>
                        <a:buSzTx/>
                        <a:buFont typeface="Arial"/>
                        <a:buNone/>
                        <a:tabLst/>
                        <a:defRPr/>
                      </a:pP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[x or </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t>
                      </a: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
                          <a:srgbClr val="000000"/>
                        </a:buClr>
                        <a:buSzTx/>
                        <a:buFont typeface="Arial"/>
                        <a:buNone/>
                        <a:tabLst/>
                        <a:defRPr/>
                      </a:pP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[x or </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t>
                      </a: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08702348"/>
                  </a:ext>
                </a:extLst>
              </a:tr>
              <a:tr h="7882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300" b="0" i="0" u="none" strike="noStrike" cap="none" noProof="0" dirty="0">
                          <a:solidFill>
                            <a:srgbClr val="000000"/>
                          </a:solidFill>
                          <a:latin typeface="Verdana" panose="020B0604030504040204" pitchFamily="34" charset="0"/>
                          <a:cs typeface="Verdana" panose="020B0604030504040204" pitchFamily="34" charset="0"/>
                          <a:sym typeface="Arial"/>
                        </a:rPr>
                        <a:t>[Key Benefit]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1371669" rtl="0" eaLnBrk="1" fontAlgn="auto" latinLnBrk="0" hangingPunct="1">
                        <a:lnSpc>
                          <a:spcPct val="100000"/>
                        </a:lnSpc>
                        <a:spcBef>
                          <a:spcPts val="0"/>
                        </a:spcBef>
                        <a:spcAft>
                          <a:spcPts val="0"/>
                        </a:spcAft>
                        <a:buClr>
                          <a:srgbClr val="000000"/>
                        </a:buClr>
                        <a:buSzTx/>
                        <a:buFont typeface="Arial"/>
                        <a:buNone/>
                        <a:tabLst/>
                        <a:defRPr/>
                      </a:pP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[x or </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t>
                      </a: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1371669" rtl="0" eaLnBrk="1" fontAlgn="auto" latinLnBrk="0" hangingPunct="1">
                        <a:lnSpc>
                          <a:spcPct val="100000"/>
                        </a:lnSpc>
                        <a:spcBef>
                          <a:spcPts val="0"/>
                        </a:spcBef>
                        <a:spcAft>
                          <a:spcPts val="0"/>
                        </a:spcAft>
                        <a:buClr>
                          <a:srgbClr val="000000"/>
                        </a:buClr>
                        <a:buSzTx/>
                        <a:buFont typeface="Arial"/>
                        <a:buNone/>
                        <a:tabLst/>
                        <a:defRPr/>
                      </a:pP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[x or </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t>
                      </a: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1371669" rtl="0" eaLnBrk="1" fontAlgn="auto" latinLnBrk="0" hangingPunct="1">
                        <a:lnSpc>
                          <a:spcPct val="100000"/>
                        </a:lnSpc>
                        <a:spcBef>
                          <a:spcPts val="0"/>
                        </a:spcBef>
                        <a:spcAft>
                          <a:spcPts val="0"/>
                        </a:spcAft>
                        <a:buClr>
                          <a:srgbClr val="000000"/>
                        </a:buClr>
                        <a:buSzTx/>
                        <a:buFont typeface="Arial"/>
                        <a:buNone/>
                        <a:tabLst/>
                        <a:defRPr/>
                      </a:pP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[x or </a:t>
                      </a:r>
                      <a:r>
                        <a:rPr kumimoji="0" lang="en-US" sz="24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t>
                      </a:r>
                      <a:r>
                        <a:rPr kumimoji="0" lang="en-US" sz="2300" b="0" i="0" u="none" strike="noStrike" kern="1200" cap="none" spc="0" normalizeH="0" baseline="0" noProof="0" dirty="0">
                          <a:ln>
                            <a:noFill/>
                          </a:ln>
                          <a:solidFill>
                            <a:srgbClr val="000000"/>
                          </a:solidFill>
                          <a:effectLst/>
                          <a:uLnTx/>
                          <a:uFillTx/>
                          <a:latin typeface="Verdana" panose="020B0604030504040204" pitchFamily="34" charset="0"/>
                          <a:ea typeface="+mn-ea"/>
                          <a:cs typeface="Verdana" panose="020B0604030504040204" pitchFamily="34" charset="0"/>
                          <a:sym typeface="Arial"/>
                        </a:rPr>
                        <a:t>]</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52251351"/>
                  </a:ext>
                </a:extLst>
              </a:tr>
              <a:tr h="788264">
                <a:tc>
                  <a:txBody>
                    <a:bodyPr/>
                    <a:lstStyle/>
                    <a:p>
                      <a:pPr marL="0" marR="0" lvl="0" indent="0" algn="l" rtl="0">
                        <a:lnSpc>
                          <a:spcPct val="100000"/>
                        </a:lnSpc>
                        <a:spcBef>
                          <a:spcPts val="0"/>
                        </a:spcBef>
                        <a:spcAft>
                          <a:spcPts val="0"/>
                        </a:spcAft>
                        <a:buClr>
                          <a:srgbClr val="000000"/>
                        </a:buClr>
                        <a:buFont typeface="Arial"/>
                        <a:buNone/>
                      </a:pPr>
                      <a:r>
                        <a:rPr lang="en-US" sz="2300" b="0" i="0" u="none" strike="noStrike" cap="none" noProof="0" dirty="0">
                          <a:solidFill>
                            <a:srgbClr val="000000"/>
                          </a:solidFill>
                          <a:latin typeface="Verdana" panose="020B0604030504040204" pitchFamily="34" charset="0"/>
                          <a:cs typeface="Verdana" panose="020B0604030504040204" pitchFamily="34" charset="0"/>
                          <a:sym typeface="Arial"/>
                        </a:rPr>
                        <a:t>Contract Terms</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Font typeface="Arial"/>
                        <a:buNone/>
                      </a:pPr>
                      <a:endParaRPr lang="en-US" sz="2300" b="0" i="0" u="none" strike="noStrike" cap="none" noProof="0" dirty="0">
                        <a:solidFill>
                          <a:srgbClr val="000000"/>
                        </a:solidFill>
                        <a:latin typeface="Verdana" panose="020B0604030504040204" pitchFamily="34" charset="0"/>
                        <a:cs typeface="Verdana" panose="020B0604030504040204" pitchFamily="34" charset="0"/>
                        <a:sym typeface="Arial"/>
                      </a:endParaRP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Font typeface="Arial"/>
                        <a:buNone/>
                      </a:pPr>
                      <a:endParaRPr lang="en-US" sz="2300" b="0" i="0" u="none" strike="noStrike" cap="none" noProof="0" dirty="0">
                        <a:solidFill>
                          <a:srgbClr val="000000"/>
                        </a:solidFill>
                        <a:latin typeface="Verdana" panose="020B0604030504040204" pitchFamily="34" charset="0"/>
                        <a:cs typeface="Verdana" panose="020B0604030504040204" pitchFamily="34" charset="0"/>
                        <a:sym typeface="Arial"/>
                      </a:endParaRP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Font typeface="Arial"/>
                        <a:buNone/>
                      </a:pPr>
                      <a:endParaRPr lang="en-US" sz="2300" b="0" i="0" u="none" strike="noStrike" cap="none" noProof="0" dirty="0">
                        <a:solidFill>
                          <a:srgbClr val="000000"/>
                        </a:solidFill>
                        <a:latin typeface="Verdana" panose="020B0604030504040204" pitchFamily="34" charset="0"/>
                        <a:cs typeface="Verdana" panose="020B0604030504040204" pitchFamily="34" charset="0"/>
                        <a:sym typeface="Arial"/>
                      </a:endParaRP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24775820"/>
                  </a:ext>
                </a:extLst>
              </a:tr>
              <a:tr h="788264">
                <a:tc>
                  <a:txBody>
                    <a:bodyPr/>
                    <a:lstStyle/>
                    <a:p>
                      <a:pPr marL="0" marR="0" lvl="0" indent="0" algn="l" rtl="0">
                        <a:lnSpc>
                          <a:spcPct val="100000"/>
                        </a:lnSpc>
                        <a:spcBef>
                          <a:spcPts val="0"/>
                        </a:spcBef>
                        <a:spcAft>
                          <a:spcPts val="0"/>
                        </a:spcAft>
                        <a:buClr>
                          <a:srgbClr val="000000"/>
                        </a:buClr>
                        <a:buFont typeface="Arial"/>
                        <a:buNone/>
                      </a:pPr>
                      <a:r>
                        <a:rPr lang="en-US" sz="2300" b="0" i="0" u="none" strike="noStrike" cap="none" noProof="0" dirty="0">
                          <a:solidFill>
                            <a:srgbClr val="000000"/>
                          </a:solidFill>
                          <a:latin typeface="Verdana" panose="020B0604030504040204" pitchFamily="34" charset="0"/>
                          <a:cs typeface="Verdana" panose="020B0604030504040204" pitchFamily="34" charset="0"/>
                          <a:sym typeface="Arial"/>
                        </a:rPr>
                        <a:t>Payment Terms</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rtl="0">
                        <a:lnSpc>
                          <a:spcPct val="100000"/>
                        </a:lnSpc>
                        <a:spcBef>
                          <a:spcPts val="0"/>
                        </a:spcBef>
                        <a:spcAft>
                          <a:spcPts val="0"/>
                        </a:spcAft>
                        <a:buClr>
                          <a:srgbClr val="000000"/>
                        </a:buClr>
                        <a:buFont typeface="Arial"/>
                        <a:buNone/>
                      </a:pPr>
                      <a:endParaRPr lang="en-US" sz="2300" b="0" i="0" u="none" strike="noStrike" cap="none" noProof="0" dirty="0">
                        <a:solidFill>
                          <a:srgbClr val="000000"/>
                        </a:solidFill>
                        <a:latin typeface="Verdana" panose="020B0604030504040204" pitchFamily="34" charset="0"/>
                        <a:cs typeface="Verdana" panose="020B0604030504040204" pitchFamily="34" charset="0"/>
                        <a:sym typeface="Arial"/>
                      </a:endParaRP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rtl="0">
                        <a:lnSpc>
                          <a:spcPct val="100000"/>
                        </a:lnSpc>
                        <a:spcBef>
                          <a:spcPts val="0"/>
                        </a:spcBef>
                        <a:spcAft>
                          <a:spcPts val="0"/>
                        </a:spcAft>
                        <a:buClr>
                          <a:srgbClr val="000000"/>
                        </a:buClr>
                        <a:buFont typeface="Arial"/>
                        <a:buNone/>
                      </a:pPr>
                      <a:endParaRPr lang="en-US" sz="2300" b="0" i="0" u="none" strike="noStrike" cap="none" noProof="0" dirty="0">
                        <a:solidFill>
                          <a:srgbClr val="000000"/>
                        </a:solidFill>
                        <a:latin typeface="Verdana" panose="020B0604030504040204" pitchFamily="34" charset="0"/>
                        <a:cs typeface="Verdana" panose="020B0604030504040204" pitchFamily="34" charset="0"/>
                        <a:sym typeface="Arial"/>
                      </a:endParaRP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rtl="0">
                        <a:lnSpc>
                          <a:spcPct val="100000"/>
                        </a:lnSpc>
                        <a:spcBef>
                          <a:spcPts val="0"/>
                        </a:spcBef>
                        <a:spcAft>
                          <a:spcPts val="0"/>
                        </a:spcAft>
                        <a:buClr>
                          <a:srgbClr val="000000"/>
                        </a:buClr>
                        <a:buFont typeface="Arial"/>
                        <a:buNone/>
                      </a:pPr>
                      <a:endParaRPr lang="en-US" sz="2300" b="0" i="0" u="none" strike="noStrike" cap="none" noProof="0" dirty="0">
                        <a:solidFill>
                          <a:srgbClr val="000000"/>
                        </a:solidFill>
                        <a:latin typeface="Verdana" panose="020B0604030504040204" pitchFamily="34" charset="0"/>
                        <a:cs typeface="Verdana" panose="020B0604030504040204" pitchFamily="34" charset="0"/>
                        <a:sym typeface="Arial"/>
                      </a:endParaRP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552410582"/>
                  </a:ext>
                </a:extLst>
              </a:tr>
              <a:tr h="788264">
                <a:tc>
                  <a:txBody>
                    <a:bodyPr/>
                    <a:lstStyle/>
                    <a:p>
                      <a:pPr marL="0" marR="0" lvl="0" indent="0" algn="l" rtl="0">
                        <a:lnSpc>
                          <a:spcPct val="100000"/>
                        </a:lnSpc>
                        <a:spcBef>
                          <a:spcPts val="0"/>
                        </a:spcBef>
                        <a:spcAft>
                          <a:spcPts val="0"/>
                        </a:spcAft>
                        <a:buClr>
                          <a:srgbClr val="000000"/>
                        </a:buClr>
                        <a:buFont typeface="Arial"/>
                        <a:buNone/>
                      </a:pPr>
                      <a:r>
                        <a:rPr lang="en-US" sz="2300" b="0" i="0" u="none" strike="noStrike" cap="none" noProof="0" dirty="0">
                          <a:solidFill>
                            <a:srgbClr val="000000"/>
                          </a:solidFill>
                          <a:latin typeface="Verdana" panose="020B0604030504040204" pitchFamily="34" charset="0"/>
                          <a:cs typeface="Verdana" panose="020B0604030504040204" pitchFamily="34" charset="0"/>
                          <a:sym typeface="Arial"/>
                        </a:rPr>
                        <a:t>Year 1 Costs</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Font typeface="Arial"/>
                        <a:buNone/>
                      </a:pPr>
                      <a:endParaRPr lang="en-US" sz="2300" b="0" i="0" u="none" strike="noStrike" cap="none" noProof="0" dirty="0">
                        <a:solidFill>
                          <a:srgbClr val="000000"/>
                        </a:solidFill>
                        <a:latin typeface="Verdana" panose="020B0604030504040204" pitchFamily="34" charset="0"/>
                        <a:cs typeface="Verdana" panose="020B0604030504040204" pitchFamily="34" charset="0"/>
                        <a:sym typeface="Arial"/>
                      </a:endParaRP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Font typeface="Arial"/>
                        <a:buNone/>
                      </a:pPr>
                      <a:endParaRPr lang="en-US" sz="2300" b="0" i="0" u="none" strike="noStrike" cap="none" noProof="0" dirty="0">
                        <a:solidFill>
                          <a:srgbClr val="000000"/>
                        </a:solidFill>
                        <a:latin typeface="Verdana" panose="020B0604030504040204" pitchFamily="34" charset="0"/>
                        <a:cs typeface="Verdana" panose="020B0604030504040204" pitchFamily="34" charset="0"/>
                        <a:sym typeface="Arial"/>
                      </a:endParaRP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rtl="0">
                        <a:lnSpc>
                          <a:spcPct val="100000"/>
                        </a:lnSpc>
                        <a:spcBef>
                          <a:spcPts val="0"/>
                        </a:spcBef>
                        <a:spcAft>
                          <a:spcPts val="0"/>
                        </a:spcAft>
                        <a:buClr>
                          <a:srgbClr val="000000"/>
                        </a:buClr>
                        <a:buFont typeface="Arial"/>
                        <a:buNone/>
                      </a:pPr>
                      <a:endParaRPr lang="en-US" sz="2300" b="0" i="0" u="none" strike="noStrike" cap="none" noProof="0" dirty="0">
                        <a:solidFill>
                          <a:srgbClr val="000000"/>
                        </a:solidFill>
                        <a:latin typeface="Verdana" panose="020B0604030504040204" pitchFamily="34" charset="0"/>
                        <a:cs typeface="Verdana" panose="020B0604030504040204" pitchFamily="34" charset="0"/>
                        <a:sym typeface="Arial"/>
                      </a:endParaRP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76760"/>
                  </a:ext>
                </a:extLst>
              </a:tr>
              <a:tr h="788268">
                <a:tc>
                  <a:txBody>
                    <a:bodyPr/>
                    <a:lstStyle/>
                    <a:p>
                      <a:pPr marL="0" marR="0" lvl="0" indent="0" algn="l" rtl="0">
                        <a:lnSpc>
                          <a:spcPct val="100000"/>
                        </a:lnSpc>
                        <a:spcBef>
                          <a:spcPts val="0"/>
                        </a:spcBef>
                        <a:spcAft>
                          <a:spcPts val="0"/>
                        </a:spcAft>
                        <a:buClr>
                          <a:srgbClr val="000000"/>
                        </a:buClr>
                        <a:buFont typeface="Arial"/>
                        <a:buNone/>
                      </a:pPr>
                      <a:r>
                        <a:rPr lang="en-US" sz="2300" b="0" i="0" u="none" strike="noStrike" cap="none" noProof="0" dirty="0">
                          <a:solidFill>
                            <a:srgbClr val="000000"/>
                          </a:solidFill>
                          <a:latin typeface="Verdana" panose="020B0604030504040204" pitchFamily="34" charset="0"/>
                          <a:cs typeface="Verdana" panose="020B0604030504040204" pitchFamily="34" charset="0"/>
                          <a:sym typeface="Arial"/>
                        </a:rPr>
                        <a:t>Year 2 Costs</a:t>
                      </a: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300" b="0" i="0" u="none" strike="noStrike" cap="none" noProof="0" dirty="0">
                        <a:solidFill>
                          <a:srgbClr val="000000"/>
                        </a:solidFill>
                        <a:latin typeface="Verdana" panose="020B0604030504040204" pitchFamily="34" charset="0"/>
                        <a:cs typeface="Verdana" panose="020B0604030504040204" pitchFamily="34" charset="0"/>
                        <a:sym typeface="Arial"/>
                      </a:endParaRP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rtl="0">
                        <a:lnSpc>
                          <a:spcPct val="100000"/>
                        </a:lnSpc>
                        <a:spcBef>
                          <a:spcPts val="0"/>
                        </a:spcBef>
                        <a:spcAft>
                          <a:spcPts val="0"/>
                        </a:spcAft>
                        <a:buClr>
                          <a:srgbClr val="000000"/>
                        </a:buClr>
                        <a:buSzTx/>
                        <a:buFont typeface="Arial"/>
                        <a:buNone/>
                      </a:pPr>
                      <a:endParaRPr lang="en-US" sz="2300" b="0" i="0" u="none" strike="noStrike" cap="none" noProof="0" dirty="0">
                        <a:solidFill>
                          <a:srgbClr val="000000"/>
                        </a:solidFill>
                        <a:latin typeface="Verdana" panose="020B0604030504040204" pitchFamily="34" charset="0"/>
                        <a:cs typeface="Verdana" panose="020B0604030504040204" pitchFamily="34" charset="0"/>
                        <a:sym typeface="Arial"/>
                      </a:endParaRP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300" b="0" i="0" u="none" strike="noStrike" cap="none" noProof="0" dirty="0">
                        <a:solidFill>
                          <a:srgbClr val="000000"/>
                        </a:solidFill>
                        <a:latin typeface="Verdana" panose="020B0604030504040204" pitchFamily="34" charset="0"/>
                        <a:cs typeface="Verdana" panose="020B0604030504040204" pitchFamily="34" charset="0"/>
                        <a:sym typeface="Arial"/>
                      </a:endParaRPr>
                    </a:p>
                  </a:txBody>
                  <a:tcPr marL="194367" marR="194367" marT="97184" marB="9718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98847481"/>
                  </a:ext>
                </a:extLst>
              </a:tr>
            </a:tbl>
          </a:graphicData>
        </a:graphic>
      </p:graphicFrame>
    </p:spTree>
    <p:extLst>
      <p:ext uri="{BB962C8B-B14F-4D97-AF65-F5344CB8AC3E}">
        <p14:creationId xmlns:p14="http://schemas.microsoft.com/office/powerpoint/2010/main" val="301969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7AD54-6E27-D045-08FC-8E2AF8319710}"/>
              </a:ext>
            </a:extLst>
          </p:cNvPr>
          <p:cNvSpPr>
            <a:spLocks noGrp="1"/>
          </p:cNvSpPr>
          <p:nvPr>
            <p:ph type="body" sz="quarter" idx="13"/>
          </p:nvPr>
        </p:nvSpPr>
        <p:spPr>
          <a:xfrm>
            <a:off x="602972" y="1317015"/>
            <a:ext cx="17082053" cy="361530"/>
          </a:xfrm>
        </p:spPr>
        <p:txBody>
          <a:bodyPr/>
          <a:lstStyle/>
          <a:p>
            <a:r>
              <a:rPr lang="en-US" dirty="0">
                <a:solidFill>
                  <a:schemeClr val="accent1"/>
                </a:solidFill>
              </a:rPr>
              <a:t>Competitive analysis matrix</a:t>
            </a:r>
          </a:p>
        </p:txBody>
      </p:sp>
      <p:sp>
        <p:nvSpPr>
          <p:cNvPr id="3" name="Title 2">
            <a:extLst>
              <a:ext uri="{FF2B5EF4-FFF2-40B4-BE49-F238E27FC236}">
                <a16:creationId xmlns:a16="http://schemas.microsoft.com/office/drawing/2014/main" id="{CC1DA859-727C-E01D-F845-F052795218B0}"/>
              </a:ext>
            </a:extLst>
          </p:cNvPr>
          <p:cNvSpPr>
            <a:spLocks noGrp="1"/>
          </p:cNvSpPr>
          <p:nvPr>
            <p:ph type="title"/>
          </p:nvPr>
        </p:nvSpPr>
        <p:spPr>
          <a:xfrm>
            <a:off x="602974" y="547690"/>
            <a:ext cx="17082053" cy="729569"/>
          </a:xfrm>
        </p:spPr>
        <p:txBody>
          <a:bodyPr/>
          <a:lstStyle/>
          <a:p>
            <a:r>
              <a:rPr lang="en-US"/>
              <a:t>Vendor Assessment</a:t>
            </a:r>
            <a:endParaRPr lang="en-US" dirty="0"/>
          </a:p>
        </p:txBody>
      </p:sp>
      <p:sp>
        <p:nvSpPr>
          <p:cNvPr id="5" name="Slide Number Placeholder 4">
            <a:extLst>
              <a:ext uri="{FF2B5EF4-FFF2-40B4-BE49-F238E27FC236}">
                <a16:creationId xmlns:a16="http://schemas.microsoft.com/office/drawing/2014/main" id="{E0AE3031-A41E-0D46-151D-CC6578D6BC52}"/>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12</a:t>
            </a:fld>
            <a:endParaRPr lang="en-US" dirty="0"/>
          </a:p>
        </p:txBody>
      </p:sp>
      <p:sp>
        <p:nvSpPr>
          <p:cNvPr id="4" name="Rectangle: Rounded Corners 1">
            <a:extLst>
              <a:ext uri="{FF2B5EF4-FFF2-40B4-BE49-F238E27FC236}">
                <a16:creationId xmlns:a16="http://schemas.microsoft.com/office/drawing/2014/main" id="{9574154F-697A-9569-4FAD-72B1B9BBF710}"/>
              </a:ext>
            </a:extLst>
          </p:cNvPr>
          <p:cNvSpPr/>
          <p:nvPr/>
        </p:nvSpPr>
        <p:spPr>
          <a:xfrm>
            <a:off x="0" y="9766300"/>
            <a:ext cx="18288000" cy="520700"/>
          </a:xfrm>
          <a:prstGeom prst="roundRect">
            <a:avLst>
              <a:gd name="adj" fmla="val 0"/>
            </a:avLst>
          </a:prstGeom>
          <a:solidFill>
            <a:schemeClr val="accent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200" dirty="0">
                <a:latin typeface="Verdana" panose="020B0604030504040204" pitchFamily="34" charset="0"/>
                <a:ea typeface="Verdana" panose="020B0604030504040204" pitchFamily="34" charset="0"/>
                <a:cs typeface="Verdana" panose="020B0604030504040204" pitchFamily="34" charset="0"/>
              </a:rPr>
              <a:t>EXAMPLE － DELETE THIS SLIDE BEFORE USING</a:t>
            </a:r>
          </a:p>
        </p:txBody>
      </p:sp>
      <p:graphicFrame>
        <p:nvGraphicFramePr>
          <p:cNvPr id="7" name="Table 6">
            <a:extLst>
              <a:ext uri="{FF2B5EF4-FFF2-40B4-BE49-F238E27FC236}">
                <a16:creationId xmlns:a16="http://schemas.microsoft.com/office/drawing/2014/main" id="{D6ADBF8B-DBC7-B192-5705-9D2287FD9C02}"/>
              </a:ext>
            </a:extLst>
          </p:cNvPr>
          <p:cNvGraphicFramePr>
            <a:graphicFrameLocks noGrp="1"/>
          </p:cNvGraphicFramePr>
          <p:nvPr>
            <p:extLst>
              <p:ext uri="{D42A27DB-BD31-4B8C-83A1-F6EECF244321}">
                <p14:modId xmlns:p14="http://schemas.microsoft.com/office/powerpoint/2010/main" val="1574818462"/>
              </p:ext>
            </p:extLst>
          </p:nvPr>
        </p:nvGraphicFramePr>
        <p:xfrm>
          <a:off x="742950" y="2232266"/>
          <a:ext cx="16571394" cy="7022432"/>
        </p:xfrm>
        <a:graphic>
          <a:graphicData uri="http://schemas.openxmlformats.org/drawingml/2006/table">
            <a:tbl>
              <a:tblPr firstRow="1" bandRow="1"/>
              <a:tblGrid>
                <a:gridCol w="5743038">
                  <a:extLst>
                    <a:ext uri="{9D8B030D-6E8A-4147-A177-3AD203B41FA5}">
                      <a16:colId xmlns:a16="http://schemas.microsoft.com/office/drawing/2014/main" val="2565433636"/>
                    </a:ext>
                  </a:extLst>
                </a:gridCol>
                <a:gridCol w="3609452">
                  <a:extLst>
                    <a:ext uri="{9D8B030D-6E8A-4147-A177-3AD203B41FA5}">
                      <a16:colId xmlns:a16="http://schemas.microsoft.com/office/drawing/2014/main" val="2537295696"/>
                    </a:ext>
                  </a:extLst>
                </a:gridCol>
                <a:gridCol w="3609452">
                  <a:extLst>
                    <a:ext uri="{9D8B030D-6E8A-4147-A177-3AD203B41FA5}">
                      <a16:colId xmlns:a16="http://schemas.microsoft.com/office/drawing/2014/main" val="859907912"/>
                    </a:ext>
                  </a:extLst>
                </a:gridCol>
                <a:gridCol w="3609452">
                  <a:extLst>
                    <a:ext uri="{9D8B030D-6E8A-4147-A177-3AD203B41FA5}">
                      <a16:colId xmlns:a16="http://schemas.microsoft.com/office/drawing/2014/main" val="534190065"/>
                    </a:ext>
                  </a:extLst>
                </a:gridCol>
              </a:tblGrid>
              <a:tr h="607562">
                <a:tc>
                  <a:txBody>
                    <a:bodyPr/>
                    <a:lstStyle/>
                    <a:p>
                      <a:pPr algn="l"/>
                      <a:endParaRPr lang="en-US" sz="2400" b="0" i="0" dirty="0">
                        <a:latin typeface="Verdana" panose="020B0604030504040204" pitchFamily="34" charset="0"/>
                      </a:endParaRPr>
                    </a:p>
                  </a:txBody>
                  <a:tcPr marL="197733" marR="197733" marT="98867" marB="98867"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eaLnBrk="1" fontAlgn="auto" latinLnBrk="0" hangingPunct="1">
                        <a:lnSpc>
                          <a:spcPct val="100000"/>
                        </a:lnSpc>
                        <a:spcBef>
                          <a:spcPts val="0"/>
                        </a:spcBef>
                        <a:spcAft>
                          <a:spcPts val="0"/>
                        </a:spcAft>
                        <a:buClr>
                          <a:srgbClr val="000000"/>
                        </a:buClr>
                        <a:buSzTx/>
                        <a:buFont typeface="Arial"/>
                        <a:buNone/>
                      </a:pPr>
                      <a:r>
                        <a:rPr lang="en-US" sz="2400" b="0" i="0" dirty="0">
                          <a:solidFill>
                            <a:schemeClr val="bg1"/>
                          </a:solidFill>
                          <a:latin typeface="Verdana" panose="020B0604030504040204" pitchFamily="34" charset="0"/>
                        </a:rPr>
                        <a:t>Vendor A</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lvl="0" algn="ctr">
                        <a:buNone/>
                      </a:pPr>
                      <a:r>
                        <a:rPr lang="en-US" sz="2400" b="0" i="0" dirty="0">
                          <a:solidFill>
                            <a:schemeClr val="bg1"/>
                          </a:solidFill>
                          <a:latin typeface="Verdana" panose="020B0604030504040204" pitchFamily="34" charset="0"/>
                        </a:rPr>
                        <a:t>Vendor B</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a:r>
                        <a:rPr lang="en-US" sz="2400" b="0" i="0" dirty="0">
                          <a:solidFill>
                            <a:schemeClr val="bg1"/>
                          </a:solidFill>
                          <a:latin typeface="Verdana" panose="020B0604030504040204" pitchFamily="34" charset="0"/>
                        </a:rPr>
                        <a:t>Current Solution</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629056977"/>
                  </a:ext>
                </a:extLst>
              </a:tr>
              <a:tr h="607562">
                <a:tc>
                  <a:txBody>
                    <a:bodyPr/>
                    <a:lstStyle/>
                    <a:p>
                      <a:pPr algn="l"/>
                      <a:r>
                        <a:rPr lang="en-US" sz="2400" b="0" i="0" dirty="0">
                          <a:latin typeface="Verdana" panose="020B0604030504040204" pitchFamily="34" charset="0"/>
                        </a:rPr>
                        <a:t>Web-Accessible</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b="0" i="0" dirty="0">
                          <a:latin typeface="Verdana" panose="020B0604030504040204" pitchFamily="34" charset="0"/>
                        </a:rPr>
                        <a:t>√</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2200" b="0" i="0" dirty="0">
                          <a:latin typeface="Verdana" panose="020B0604030504040204" pitchFamily="34" charset="0"/>
                        </a:rPr>
                        <a:t>√</a:t>
                      </a:r>
                      <a:endParaRPr lang="en-US" sz="2200" b="0" dirty="0"/>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X</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6871635"/>
                  </a:ext>
                </a:extLst>
              </a:tr>
              <a:tr h="607562">
                <a:tc>
                  <a:txBody>
                    <a:bodyPr/>
                    <a:lstStyle/>
                    <a:p>
                      <a:pPr algn="l"/>
                      <a:r>
                        <a:rPr lang="en-US" sz="2400" b="0" i="0" dirty="0">
                          <a:latin typeface="Verdana" panose="020B0604030504040204" pitchFamily="34" charset="0"/>
                        </a:rPr>
                        <a:t>Cloud-hosted</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0" i="0" dirty="0">
                          <a:latin typeface="Verdana" panose="020B0604030504040204" pitchFamily="34" charset="0"/>
                        </a:rPr>
                        <a:t>√</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lvl="0" algn="ctr">
                        <a:buNone/>
                      </a:pPr>
                      <a:r>
                        <a:rPr lang="en-US" sz="2200" b="0" i="0" dirty="0">
                          <a:latin typeface="Verdana" panose="020B0604030504040204" pitchFamily="34" charset="0"/>
                        </a:rPr>
                        <a:t>X</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X</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31291767"/>
                  </a:ext>
                </a:extLst>
              </a:tr>
              <a:tr h="607562">
                <a:tc>
                  <a:txBody>
                    <a:bodyPr/>
                    <a:lstStyle/>
                    <a:p>
                      <a:pPr algn="l"/>
                      <a:r>
                        <a:rPr lang="en-US" sz="2400" b="0" i="0" dirty="0">
                          <a:latin typeface="Verdana" panose="020B0604030504040204" pitchFamily="34" charset="0"/>
                        </a:rPr>
                        <a:t>Managed Updates &amp; Releases</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lvl="0" indent="0" algn="ctr" defTabSz="914400">
                        <a:lnSpc>
                          <a:spcPct val="100000"/>
                        </a:lnSpc>
                        <a:spcBef>
                          <a:spcPts val="0"/>
                        </a:spcBef>
                        <a:spcAft>
                          <a:spcPts val="0"/>
                        </a:spcAft>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X</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X</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8412341"/>
                  </a:ext>
                </a:extLst>
              </a:tr>
              <a:tr h="607562">
                <a:tc>
                  <a:txBody>
                    <a:bodyPr/>
                    <a:lstStyle/>
                    <a:p>
                      <a:pPr algn="l"/>
                      <a:r>
                        <a:rPr lang="en-US" sz="2400" b="0" i="0" dirty="0">
                          <a:latin typeface="Verdana" panose="020B0604030504040204" pitchFamily="34" charset="0"/>
                        </a:rPr>
                        <a:t>Advanced Data Security</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lvl="0" indent="0" algn="ctr" defTabSz="914400">
                        <a:lnSpc>
                          <a:spcPct val="100000"/>
                        </a:lnSpc>
                        <a:spcBef>
                          <a:spcPts val="0"/>
                        </a:spcBef>
                        <a:spcAft>
                          <a:spcPts val="0"/>
                        </a:spcAft>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X</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X</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78759193"/>
                  </a:ext>
                </a:extLst>
              </a:tr>
              <a:tr h="607562">
                <a:tc>
                  <a:txBody>
                    <a:bodyPr/>
                    <a:lstStyle/>
                    <a:p>
                      <a:pPr lvl="0" algn="l">
                        <a:buNone/>
                      </a:pPr>
                      <a:r>
                        <a:rPr lang="en-US" sz="2400" b="0" i="0" dirty="0">
                          <a:latin typeface="Verdana" panose="020B0604030504040204" pitchFamily="34" charset="0"/>
                        </a:rPr>
                        <a:t>Improved Interoperability</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lvl="0" indent="0" algn="ctr" defTabSz="914400">
                        <a:lnSpc>
                          <a:spcPct val="100000"/>
                        </a:lnSpc>
                        <a:spcBef>
                          <a:spcPts val="0"/>
                        </a:spcBef>
                        <a:spcAft>
                          <a:spcPts val="0"/>
                        </a:spcAft>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X</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X</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60639479"/>
                  </a:ext>
                </a:extLst>
              </a:tr>
              <a:tr h="607562">
                <a:tc>
                  <a:txBody>
                    <a:bodyPr/>
                    <a:lstStyle/>
                    <a:p>
                      <a:pPr algn="l"/>
                      <a:r>
                        <a:rPr lang="en-US" sz="2400" b="0" i="0" dirty="0">
                          <a:latin typeface="Verdana" panose="020B0604030504040204" pitchFamily="34" charset="0"/>
                        </a:rPr>
                        <a:t>Contract Terms</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3 Years</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lvl="0" indent="0" algn="ctr" defTabSz="914400">
                        <a:lnSpc>
                          <a:spcPct val="100000"/>
                        </a:lnSpc>
                        <a:spcBef>
                          <a:spcPts val="0"/>
                        </a:spcBef>
                        <a:spcAft>
                          <a:spcPts val="0"/>
                        </a:spcAft>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5 Years</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N/A</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585623121"/>
                  </a:ext>
                </a:extLst>
              </a:tr>
              <a:tr h="1297700">
                <a:tc>
                  <a:txBody>
                    <a:bodyPr/>
                    <a:lstStyle/>
                    <a:p>
                      <a:pPr lvl="0" algn="l">
                        <a:buNone/>
                      </a:pPr>
                      <a:r>
                        <a:rPr lang="en-US" sz="2400" b="0" i="0" dirty="0">
                          <a:latin typeface="Verdana" panose="020B0604030504040204" pitchFamily="34" charset="0"/>
                        </a:rPr>
                        <a:t>Payment Terms</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lvl="0" indent="0" algn="ctr" defTabSz="914400">
                        <a:lnSpc>
                          <a:spcPct val="100000"/>
                        </a:lnSpc>
                        <a:spcBef>
                          <a:spcPts val="0"/>
                        </a:spcBef>
                        <a:spcAft>
                          <a:spcPts val="0"/>
                        </a:spcAft>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Subscription, Annually – No Maintenance &amp; Support Fees</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lvl="0" indent="0" algn="ctr" defTabSz="914400">
                        <a:lnSpc>
                          <a:spcPct val="100000"/>
                        </a:lnSpc>
                        <a:spcBef>
                          <a:spcPts val="0"/>
                        </a:spcBef>
                        <a:spcAft>
                          <a:spcPts val="0"/>
                        </a:spcAft>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Up-front costs + Maintenance &amp; Support Annually</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lvl="0" indent="0" algn="ctr" defTabSz="914400">
                        <a:lnSpc>
                          <a:spcPct val="100000"/>
                        </a:lnSpc>
                        <a:spcBef>
                          <a:spcPts val="0"/>
                        </a:spcBef>
                        <a:spcAft>
                          <a:spcPts val="0"/>
                        </a:spcAft>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Maintenance &amp; Support Annually</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2688544"/>
                  </a:ext>
                </a:extLst>
              </a:tr>
              <a:tr h="603504">
                <a:tc>
                  <a:txBody>
                    <a:bodyPr/>
                    <a:lstStyle/>
                    <a:p>
                      <a:pPr lvl="0" algn="l">
                        <a:buNone/>
                      </a:pPr>
                      <a:r>
                        <a:rPr lang="en-US" sz="2400" b="0" i="0" dirty="0">
                          <a:latin typeface="Verdana" panose="020B0604030504040204" pitchFamily="34" charset="0"/>
                        </a:rPr>
                        <a:t>Year 1 Costs</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lvl="0" indent="0" algn="ctr" defTabSz="914400">
                        <a:lnSpc>
                          <a:spcPct val="100000"/>
                        </a:lnSpc>
                        <a:spcBef>
                          <a:spcPts val="0"/>
                        </a:spcBef>
                        <a:spcAft>
                          <a:spcPts val="0"/>
                        </a:spcAft>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$107,345 (less discounts)</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lvl="0" indent="0" algn="ctr" defTabSz="914400">
                        <a:lnSpc>
                          <a:spcPct val="100000"/>
                        </a:lnSpc>
                        <a:spcBef>
                          <a:spcPts val="0"/>
                        </a:spcBef>
                        <a:spcAft>
                          <a:spcPts val="0"/>
                        </a:spcAft>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$442,500</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lvl="0" indent="0" algn="ctr" defTabSz="914400">
                        <a:lnSpc>
                          <a:spcPct val="100000"/>
                        </a:lnSpc>
                        <a:spcBef>
                          <a:spcPts val="0"/>
                        </a:spcBef>
                        <a:spcAft>
                          <a:spcPts val="0"/>
                        </a:spcAft>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$50,000</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23921421"/>
                  </a:ext>
                </a:extLst>
              </a:tr>
              <a:tr h="603504">
                <a:tc>
                  <a:txBody>
                    <a:bodyPr/>
                    <a:lstStyle/>
                    <a:p>
                      <a:pPr algn="l"/>
                      <a:r>
                        <a:rPr lang="en-US" sz="2400" b="0" i="0" dirty="0">
                          <a:latin typeface="Verdana" panose="020B0604030504040204" pitchFamily="34" charset="0"/>
                        </a:rPr>
                        <a:t>Year 2 Costs</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$152,580</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lvl="0" indent="0" algn="ctr" defTabSz="914400">
                        <a:lnSpc>
                          <a:spcPct val="100000"/>
                        </a:lnSpc>
                        <a:spcBef>
                          <a:spcPts val="0"/>
                        </a:spcBef>
                        <a:spcAft>
                          <a:spcPts val="0"/>
                        </a:spcAft>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$67,500</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cs typeface="Verdana" panose="020B0604030504040204" pitchFamily="34" charset="0"/>
                          <a:sym typeface="Arial"/>
                        </a:rPr>
                        <a:t>$50,000</a:t>
                      </a:r>
                    </a:p>
                  </a:txBody>
                  <a:tcPr marL="197733" marR="197733" marT="98867" marB="98867"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5295805"/>
                  </a:ext>
                </a:extLst>
              </a:tr>
            </a:tbl>
          </a:graphicData>
        </a:graphic>
      </p:graphicFrame>
    </p:spTree>
    <p:extLst>
      <p:ext uri="{BB962C8B-B14F-4D97-AF65-F5344CB8AC3E}">
        <p14:creationId xmlns:p14="http://schemas.microsoft.com/office/powerpoint/2010/main" val="14612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0B39014-CABF-40C7-915D-22710D515DB5}"/>
              </a:ext>
            </a:extLst>
          </p:cNvPr>
          <p:cNvSpPr/>
          <p:nvPr/>
        </p:nvSpPr>
        <p:spPr>
          <a:xfrm>
            <a:off x="-1" y="518840"/>
            <a:ext cx="6654953" cy="9249318"/>
          </a:xfrm>
          <a:custGeom>
            <a:avLst/>
            <a:gdLst>
              <a:gd name="connsiteX0" fmla="*/ 2030294 w 6654953"/>
              <a:gd name="connsiteY0" fmla="*/ 0 h 9249318"/>
              <a:gd name="connsiteX1" fmla="*/ 6654953 w 6654953"/>
              <a:gd name="connsiteY1" fmla="*/ 4624659 h 9249318"/>
              <a:gd name="connsiteX2" fmla="*/ 2030294 w 6654953"/>
              <a:gd name="connsiteY2" fmla="*/ 9249318 h 9249318"/>
              <a:gd name="connsiteX3" fmla="*/ 25313 w 6654953"/>
              <a:gd name="connsiteY3" fmla="*/ 8793276 h 9249318"/>
              <a:gd name="connsiteX4" fmla="*/ 0 w 6654953"/>
              <a:gd name="connsiteY4" fmla="*/ 8780312 h 9249318"/>
              <a:gd name="connsiteX5" fmla="*/ 0 w 6654953"/>
              <a:gd name="connsiteY5" fmla="*/ 469006 h 9249318"/>
              <a:gd name="connsiteX6" fmla="*/ 25313 w 6654953"/>
              <a:gd name="connsiteY6" fmla="*/ 456042 h 9249318"/>
              <a:gd name="connsiteX7" fmla="*/ 2030294 w 6654953"/>
              <a:gd name="connsiteY7" fmla="*/ 0 h 92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4953" h="9249318">
                <a:moveTo>
                  <a:pt x="2030294" y="0"/>
                </a:moveTo>
                <a:cubicBezTo>
                  <a:pt x="4584423" y="0"/>
                  <a:pt x="6654953" y="2070530"/>
                  <a:pt x="6654953" y="4624659"/>
                </a:cubicBezTo>
                <a:cubicBezTo>
                  <a:pt x="6654953" y="7178788"/>
                  <a:pt x="4584423" y="9249318"/>
                  <a:pt x="2030294" y="9249318"/>
                </a:cubicBezTo>
                <a:cubicBezTo>
                  <a:pt x="1311945" y="9249318"/>
                  <a:pt x="631850" y="9085536"/>
                  <a:pt x="25313" y="8793276"/>
                </a:cubicBezTo>
                <a:lnTo>
                  <a:pt x="0" y="8780312"/>
                </a:lnTo>
                <a:lnTo>
                  <a:pt x="0" y="469006"/>
                </a:lnTo>
                <a:lnTo>
                  <a:pt x="25313" y="456042"/>
                </a:lnTo>
                <a:cubicBezTo>
                  <a:pt x="631850" y="163782"/>
                  <a:pt x="1311945" y="0"/>
                  <a:pt x="2030294" y="0"/>
                </a:cubicBezTo>
                <a:close/>
              </a:path>
            </a:pathLst>
          </a:custGeom>
          <a:solidFill>
            <a:schemeClr val="tx2">
              <a:lumMod val="20000"/>
              <a:lumOff val="80000"/>
            </a:schemeClr>
          </a:solidFill>
          <a:ln>
            <a:noFill/>
          </a:ln>
          <a:effectLst>
            <a:outerShdw blurRad="1143000" dist="424287" dir="3679410" algn="ctr" rotWithShape="0">
              <a:srgbClr val="000000">
                <a:alpha val="33796"/>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latin typeface="Verdana" panose="020B0604030504040204" pitchFamily="34" charset="0"/>
            </a:endParaRPr>
          </a:p>
        </p:txBody>
      </p:sp>
      <p:sp>
        <p:nvSpPr>
          <p:cNvPr id="4" name="Slide Number Placeholder 3">
            <a:extLst>
              <a:ext uri="{FF2B5EF4-FFF2-40B4-BE49-F238E27FC236}">
                <a16:creationId xmlns:a16="http://schemas.microsoft.com/office/drawing/2014/main" id="{F2786B18-771A-E1C4-F364-7FA4072F1D6D}"/>
              </a:ext>
            </a:extLst>
          </p:cNvPr>
          <p:cNvSpPr>
            <a:spLocks noGrp="1"/>
          </p:cNvSpPr>
          <p:nvPr>
            <p:ph type="sldNum" sz="quarter" idx="4"/>
          </p:nvPr>
        </p:nvSpPr>
        <p:spPr/>
        <p:txBody>
          <a:bodyPr/>
          <a:lstStyle/>
          <a:p>
            <a:pPr>
              <a:lnSpc>
                <a:spcPct val="95000"/>
              </a:lnSpc>
            </a:pPr>
            <a:fld id="{626BDE27-362E-4BE4-AFB0-50AB99C9B036}" type="slidenum">
              <a:rPr lang="en-US" smtClean="0"/>
              <a:pPr>
                <a:lnSpc>
                  <a:spcPct val="95000"/>
                </a:lnSpc>
              </a:pPr>
              <a:t>13</a:t>
            </a:fld>
            <a:endParaRPr lang="en-US" dirty="0"/>
          </a:p>
        </p:txBody>
      </p:sp>
      <p:sp>
        <p:nvSpPr>
          <p:cNvPr id="6" name="Picture Placeholder 5">
            <a:extLst>
              <a:ext uri="{FF2B5EF4-FFF2-40B4-BE49-F238E27FC236}">
                <a16:creationId xmlns:a16="http://schemas.microsoft.com/office/drawing/2014/main" id="{C7F24569-D4AD-EDAE-1B75-5D595C01F8D8}"/>
              </a:ext>
            </a:extLst>
          </p:cNvPr>
          <p:cNvSpPr>
            <a:spLocks noGrp="1"/>
          </p:cNvSpPr>
          <p:nvPr>
            <p:ph type="pic" sz="quarter" idx="10"/>
          </p:nvPr>
        </p:nvSpPr>
        <p:spPr/>
        <p:txBody>
          <a:bodyPr/>
          <a:lstStyle/>
          <a:p>
            <a:endParaRPr lang="en-US"/>
          </a:p>
        </p:txBody>
      </p:sp>
      <p:sp>
        <p:nvSpPr>
          <p:cNvPr id="5" name="Title 4">
            <a:extLst>
              <a:ext uri="{FF2B5EF4-FFF2-40B4-BE49-F238E27FC236}">
                <a16:creationId xmlns:a16="http://schemas.microsoft.com/office/drawing/2014/main" id="{649992D4-F4F2-141B-7489-FABC873C79DF}"/>
              </a:ext>
            </a:extLst>
          </p:cNvPr>
          <p:cNvSpPr>
            <a:spLocks noGrp="1"/>
          </p:cNvSpPr>
          <p:nvPr>
            <p:ph type="title"/>
          </p:nvPr>
        </p:nvSpPr>
        <p:spPr/>
        <p:txBody>
          <a:bodyPr/>
          <a:lstStyle/>
          <a:p>
            <a:r>
              <a:rPr lang="en-US" sz="6500" dirty="0"/>
              <a:t>Vendor </a:t>
            </a:r>
            <a:br>
              <a:rPr lang="en-US" sz="6500" dirty="0"/>
            </a:br>
            <a:r>
              <a:rPr lang="en-US" sz="6500" dirty="0"/>
              <a:t>of Choice</a:t>
            </a:r>
          </a:p>
        </p:txBody>
      </p:sp>
    </p:spTree>
    <p:extLst>
      <p:ext uri="{BB962C8B-B14F-4D97-AF65-F5344CB8AC3E}">
        <p14:creationId xmlns:p14="http://schemas.microsoft.com/office/powerpoint/2010/main" val="3648193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0B39014-CABF-40C7-915D-22710D515DB5}"/>
              </a:ext>
            </a:extLst>
          </p:cNvPr>
          <p:cNvSpPr/>
          <p:nvPr/>
        </p:nvSpPr>
        <p:spPr>
          <a:xfrm>
            <a:off x="-1" y="518840"/>
            <a:ext cx="6654953" cy="9249318"/>
          </a:xfrm>
          <a:custGeom>
            <a:avLst/>
            <a:gdLst>
              <a:gd name="connsiteX0" fmla="*/ 2030294 w 6654953"/>
              <a:gd name="connsiteY0" fmla="*/ 0 h 9249318"/>
              <a:gd name="connsiteX1" fmla="*/ 6654953 w 6654953"/>
              <a:gd name="connsiteY1" fmla="*/ 4624659 h 9249318"/>
              <a:gd name="connsiteX2" fmla="*/ 2030294 w 6654953"/>
              <a:gd name="connsiteY2" fmla="*/ 9249318 h 9249318"/>
              <a:gd name="connsiteX3" fmla="*/ 25313 w 6654953"/>
              <a:gd name="connsiteY3" fmla="*/ 8793276 h 9249318"/>
              <a:gd name="connsiteX4" fmla="*/ 0 w 6654953"/>
              <a:gd name="connsiteY4" fmla="*/ 8780312 h 9249318"/>
              <a:gd name="connsiteX5" fmla="*/ 0 w 6654953"/>
              <a:gd name="connsiteY5" fmla="*/ 469006 h 9249318"/>
              <a:gd name="connsiteX6" fmla="*/ 25313 w 6654953"/>
              <a:gd name="connsiteY6" fmla="*/ 456042 h 9249318"/>
              <a:gd name="connsiteX7" fmla="*/ 2030294 w 6654953"/>
              <a:gd name="connsiteY7" fmla="*/ 0 h 92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4953" h="9249318">
                <a:moveTo>
                  <a:pt x="2030294" y="0"/>
                </a:moveTo>
                <a:cubicBezTo>
                  <a:pt x="4584423" y="0"/>
                  <a:pt x="6654953" y="2070530"/>
                  <a:pt x="6654953" y="4624659"/>
                </a:cubicBezTo>
                <a:cubicBezTo>
                  <a:pt x="6654953" y="7178788"/>
                  <a:pt x="4584423" y="9249318"/>
                  <a:pt x="2030294" y="9249318"/>
                </a:cubicBezTo>
                <a:cubicBezTo>
                  <a:pt x="1311945" y="9249318"/>
                  <a:pt x="631850" y="9085536"/>
                  <a:pt x="25313" y="8793276"/>
                </a:cubicBezTo>
                <a:lnTo>
                  <a:pt x="0" y="8780312"/>
                </a:lnTo>
                <a:lnTo>
                  <a:pt x="0" y="469006"/>
                </a:lnTo>
                <a:lnTo>
                  <a:pt x="25313" y="456042"/>
                </a:lnTo>
                <a:cubicBezTo>
                  <a:pt x="631850" y="163782"/>
                  <a:pt x="1311945" y="0"/>
                  <a:pt x="2030294" y="0"/>
                </a:cubicBezTo>
                <a:close/>
              </a:path>
            </a:pathLst>
          </a:custGeom>
          <a:gradFill>
            <a:gsLst>
              <a:gs pos="16600">
                <a:schemeClr val="accent1"/>
              </a:gs>
              <a:gs pos="97830">
                <a:schemeClr val="accent4"/>
              </a:gs>
            </a:gsLst>
            <a:lin ang="7763676" scaled="1"/>
          </a:gradFill>
          <a:ln>
            <a:noFill/>
          </a:ln>
          <a:effectLst>
            <a:outerShdw blurRad="1143000" dist="424287" dir="3679410" algn="ctr" rotWithShape="0">
              <a:srgbClr val="000000">
                <a:alpha val="33796"/>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latin typeface="Verdana" panose="020B0604030504040204" pitchFamily="34" charset="0"/>
            </a:endParaRPr>
          </a:p>
        </p:txBody>
      </p:sp>
      <p:sp>
        <p:nvSpPr>
          <p:cNvPr id="4" name="Slide Number Placeholder 3">
            <a:extLst>
              <a:ext uri="{FF2B5EF4-FFF2-40B4-BE49-F238E27FC236}">
                <a16:creationId xmlns:a16="http://schemas.microsoft.com/office/drawing/2014/main" id="{F2786B18-771A-E1C4-F364-7FA4072F1D6D}"/>
              </a:ext>
            </a:extLst>
          </p:cNvPr>
          <p:cNvSpPr>
            <a:spLocks noGrp="1"/>
          </p:cNvSpPr>
          <p:nvPr>
            <p:ph type="sldNum" sz="quarter" idx="4"/>
          </p:nvPr>
        </p:nvSpPr>
        <p:spPr/>
        <p:txBody>
          <a:bodyPr/>
          <a:lstStyle/>
          <a:p>
            <a:pPr>
              <a:lnSpc>
                <a:spcPct val="95000"/>
              </a:lnSpc>
            </a:pPr>
            <a:fld id="{626BDE27-362E-4BE4-AFB0-50AB99C9B036}" type="slidenum">
              <a:rPr lang="en-US" smtClean="0"/>
              <a:pPr>
                <a:lnSpc>
                  <a:spcPct val="95000"/>
                </a:lnSpc>
              </a:pPr>
              <a:t>14</a:t>
            </a:fld>
            <a:endParaRPr lang="en-US" dirty="0"/>
          </a:p>
        </p:txBody>
      </p:sp>
      <p:sp>
        <p:nvSpPr>
          <p:cNvPr id="5" name="Title 4">
            <a:extLst>
              <a:ext uri="{FF2B5EF4-FFF2-40B4-BE49-F238E27FC236}">
                <a16:creationId xmlns:a16="http://schemas.microsoft.com/office/drawing/2014/main" id="{649992D4-F4F2-141B-7489-FABC873C79DF}"/>
              </a:ext>
            </a:extLst>
          </p:cNvPr>
          <p:cNvSpPr>
            <a:spLocks noGrp="1"/>
          </p:cNvSpPr>
          <p:nvPr>
            <p:ph type="title"/>
          </p:nvPr>
        </p:nvSpPr>
        <p:spPr/>
        <p:txBody>
          <a:bodyPr/>
          <a:lstStyle/>
          <a:p>
            <a:r>
              <a:rPr lang="en-US" sz="6500" dirty="0">
                <a:solidFill>
                  <a:schemeClr val="bg1"/>
                </a:solidFill>
              </a:rPr>
              <a:t>Vendor </a:t>
            </a:r>
            <a:br>
              <a:rPr lang="en-US" sz="6500" dirty="0">
                <a:solidFill>
                  <a:schemeClr val="bg1"/>
                </a:solidFill>
              </a:rPr>
            </a:br>
            <a:r>
              <a:rPr lang="en-US" sz="6500" dirty="0">
                <a:solidFill>
                  <a:schemeClr val="bg1"/>
                </a:solidFill>
              </a:rPr>
              <a:t>of Choice</a:t>
            </a:r>
          </a:p>
        </p:txBody>
      </p:sp>
      <p:sp>
        <p:nvSpPr>
          <p:cNvPr id="2" name="Rectangle: Rounded Corners 1">
            <a:extLst>
              <a:ext uri="{FF2B5EF4-FFF2-40B4-BE49-F238E27FC236}">
                <a16:creationId xmlns:a16="http://schemas.microsoft.com/office/drawing/2014/main" id="{2E0986A0-9A0E-DC92-D420-E2F117E6AB4F}"/>
              </a:ext>
            </a:extLst>
          </p:cNvPr>
          <p:cNvSpPr/>
          <p:nvPr/>
        </p:nvSpPr>
        <p:spPr>
          <a:xfrm>
            <a:off x="0" y="9766300"/>
            <a:ext cx="18288000" cy="520700"/>
          </a:xfrm>
          <a:prstGeom prst="roundRect">
            <a:avLst>
              <a:gd name="adj" fmla="val 0"/>
            </a:avLst>
          </a:prstGeom>
          <a:solidFill>
            <a:schemeClr val="accent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200" dirty="0">
                <a:latin typeface="Verdana" panose="020B0604030504040204" pitchFamily="34" charset="0"/>
                <a:ea typeface="Verdana" panose="020B0604030504040204" pitchFamily="34" charset="0"/>
                <a:cs typeface="Verdana" panose="020B0604030504040204" pitchFamily="34" charset="0"/>
              </a:rPr>
              <a:t>EXAMPLE － DELETE THIS SLIDE BEFORE USING</a:t>
            </a:r>
          </a:p>
        </p:txBody>
      </p:sp>
      <p:sp>
        <p:nvSpPr>
          <p:cNvPr id="8" name="TextBox 7">
            <a:extLst>
              <a:ext uri="{FF2B5EF4-FFF2-40B4-BE49-F238E27FC236}">
                <a16:creationId xmlns:a16="http://schemas.microsoft.com/office/drawing/2014/main" id="{4A3DDE60-0CCB-2B35-2827-94F454EB6A58}"/>
              </a:ext>
            </a:extLst>
          </p:cNvPr>
          <p:cNvSpPr txBox="1"/>
          <p:nvPr/>
        </p:nvSpPr>
        <p:spPr>
          <a:xfrm>
            <a:off x="9787120" y="4057470"/>
            <a:ext cx="6654953" cy="1400383"/>
          </a:xfrm>
          <a:prstGeom prst="rect">
            <a:avLst/>
          </a:prstGeom>
          <a:noFill/>
          <a:effectLst/>
        </p:spPr>
        <p:txBody>
          <a:bodyPr wrap="square">
            <a:spAutoFit/>
          </a:bodyPr>
          <a:lstStyle/>
          <a:p>
            <a:pPr algn="ctr"/>
            <a:r>
              <a:rPr lang="en-US" sz="8500" b="1" dirty="0">
                <a:ln w="0"/>
                <a:solidFill>
                  <a:schemeClr val="accent1"/>
                </a:solidFill>
                <a:latin typeface="Verdana" panose="020B0604030504040204" pitchFamily="34" charset="0"/>
                <a:ea typeface="Verdana" panose="020B0604030504040204" pitchFamily="34" charset="0"/>
                <a:cs typeface="Verdana" panose="020B0604030504040204" pitchFamily="34" charset="0"/>
              </a:rPr>
              <a:t>Vendor</a:t>
            </a:r>
            <a:r>
              <a:rPr lang="en-US" sz="8500" b="1" cap="none" spc="0" dirty="0">
                <a:ln w="0"/>
                <a:solidFill>
                  <a:schemeClr val="accent1"/>
                </a:solidFill>
                <a:latin typeface="Verdana" panose="020B0604030504040204" pitchFamily="34" charset="0"/>
                <a:ea typeface="Verdana" panose="020B0604030504040204" pitchFamily="34" charset="0"/>
                <a:cs typeface="Verdana" panose="020B0604030504040204" pitchFamily="34" charset="0"/>
              </a:rPr>
              <a:t> A</a:t>
            </a:r>
          </a:p>
        </p:txBody>
      </p:sp>
      <p:sp>
        <p:nvSpPr>
          <p:cNvPr id="9" name="TextBox 8">
            <a:extLst>
              <a:ext uri="{FF2B5EF4-FFF2-40B4-BE49-F238E27FC236}">
                <a16:creationId xmlns:a16="http://schemas.microsoft.com/office/drawing/2014/main" id="{782B9176-2000-F082-90A5-B921BAE76327}"/>
              </a:ext>
            </a:extLst>
          </p:cNvPr>
          <p:cNvSpPr txBox="1"/>
          <p:nvPr/>
        </p:nvSpPr>
        <p:spPr>
          <a:xfrm>
            <a:off x="7790413" y="774502"/>
            <a:ext cx="6340034" cy="1592930"/>
          </a:xfrm>
          <a:prstGeom prst="rect">
            <a:avLst/>
          </a:prstGeom>
          <a:noFill/>
        </p:spPr>
        <p:txBody>
          <a:bodyPr wrap="square" rtlCol="0">
            <a:noAutofit/>
          </a:bodyPr>
          <a:lstStyle/>
          <a:p>
            <a:pPr algn="ctr">
              <a:lnSpc>
                <a:spcPct val="110000"/>
              </a:lnSpc>
            </a:pPr>
            <a:r>
              <a:rPr lang="en-US" sz="2200"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“Amazing team, professional, supportive, and experts in their field. This is why my relationship with you has lasted 32 years.”</a:t>
            </a:r>
          </a:p>
        </p:txBody>
      </p:sp>
      <p:sp>
        <p:nvSpPr>
          <p:cNvPr id="10" name="TextBox 9">
            <a:extLst>
              <a:ext uri="{FF2B5EF4-FFF2-40B4-BE49-F238E27FC236}">
                <a16:creationId xmlns:a16="http://schemas.microsoft.com/office/drawing/2014/main" id="{1C7CE630-CB25-DE88-B902-041CD8ED3559}"/>
              </a:ext>
            </a:extLst>
          </p:cNvPr>
          <p:cNvSpPr txBox="1"/>
          <p:nvPr/>
        </p:nvSpPr>
        <p:spPr>
          <a:xfrm>
            <a:off x="8253978" y="5903187"/>
            <a:ext cx="5035716" cy="1592930"/>
          </a:xfrm>
          <a:prstGeom prst="rect">
            <a:avLst/>
          </a:prstGeom>
          <a:noFill/>
        </p:spPr>
        <p:txBody>
          <a:bodyPr wrap="square" rtlCol="0">
            <a:noAutofit/>
          </a:bodyPr>
          <a:lstStyle>
            <a:defPPr>
              <a:defRPr lang="en-US"/>
            </a:defPPr>
            <a:lvl1pPr algn="ctr">
              <a:lnSpc>
                <a:spcPct val="110000"/>
              </a:lnSpc>
              <a:defRPr sz="220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chemeClr val="accent4">
                    <a:lumMod val="60000"/>
                    <a:lumOff val="40000"/>
                  </a:schemeClr>
                </a:solidFill>
              </a:rPr>
              <a:t>“I can’t imagine my work life without the support of the Vendor A team! You are all wonderful”</a:t>
            </a:r>
          </a:p>
        </p:txBody>
      </p:sp>
      <p:sp>
        <p:nvSpPr>
          <p:cNvPr id="11" name="TextBox 10">
            <a:extLst>
              <a:ext uri="{FF2B5EF4-FFF2-40B4-BE49-F238E27FC236}">
                <a16:creationId xmlns:a16="http://schemas.microsoft.com/office/drawing/2014/main" id="{24ED1CFE-C3F2-CA4E-377A-71BFA5584AD5}"/>
              </a:ext>
            </a:extLst>
          </p:cNvPr>
          <p:cNvSpPr txBox="1"/>
          <p:nvPr/>
        </p:nvSpPr>
        <p:spPr>
          <a:xfrm>
            <a:off x="11927099" y="2581442"/>
            <a:ext cx="5877670" cy="827473"/>
          </a:xfrm>
          <a:prstGeom prst="rect">
            <a:avLst/>
          </a:prstGeom>
          <a:noFill/>
        </p:spPr>
        <p:txBody>
          <a:bodyPr wrap="square" rtlCol="0">
            <a:noAutofit/>
          </a:bodyPr>
          <a:lstStyle>
            <a:defPPr>
              <a:defRPr lang="en-US"/>
            </a:defPPr>
            <a:lvl1pPr algn="ctr">
              <a:lnSpc>
                <a:spcPct val="110000"/>
              </a:lnSpc>
              <a:defRPr sz="220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chemeClr val="accent2">
                    <a:lumMod val="75000"/>
                  </a:schemeClr>
                </a:solidFill>
              </a:rPr>
              <a:t>“Everyone there is always so helpful and easy to work with!”</a:t>
            </a:r>
          </a:p>
        </p:txBody>
      </p:sp>
      <p:sp>
        <p:nvSpPr>
          <p:cNvPr id="12" name="TextBox 11">
            <a:extLst>
              <a:ext uri="{FF2B5EF4-FFF2-40B4-BE49-F238E27FC236}">
                <a16:creationId xmlns:a16="http://schemas.microsoft.com/office/drawing/2014/main" id="{1A14284A-12A6-BE1C-ADD1-0D1D329C76B0}"/>
              </a:ext>
            </a:extLst>
          </p:cNvPr>
          <p:cNvSpPr txBox="1"/>
          <p:nvPr/>
        </p:nvSpPr>
        <p:spPr>
          <a:xfrm>
            <a:off x="12112391" y="7555338"/>
            <a:ext cx="5507086" cy="1592930"/>
          </a:xfrm>
          <a:prstGeom prst="rect">
            <a:avLst/>
          </a:prstGeom>
          <a:noFill/>
        </p:spPr>
        <p:txBody>
          <a:bodyPr wrap="square" rtlCol="0">
            <a:noAutofit/>
          </a:bodyPr>
          <a:lstStyle>
            <a:defPPr>
              <a:defRPr lang="en-US"/>
            </a:defPPr>
            <a:lvl1pPr algn="ctr">
              <a:lnSpc>
                <a:spcPct val="110000"/>
              </a:lnSpc>
              <a:defRPr sz="2200">
                <a:solidFill>
                  <a:schemeClr val="accent4">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chemeClr val="accent2"/>
                </a:solidFill>
              </a:rPr>
              <a:t>“It’s so much easier with the cloud – I can pull up information across four hospitals in two seconds. It makes a big difference.”</a:t>
            </a:r>
          </a:p>
        </p:txBody>
      </p:sp>
    </p:spTree>
    <p:extLst>
      <p:ext uri="{BB962C8B-B14F-4D97-AF65-F5344CB8AC3E}">
        <p14:creationId xmlns:p14="http://schemas.microsoft.com/office/powerpoint/2010/main" val="252429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B4A0F0-21DC-B7E2-05B1-70AB9A04A6AC}"/>
              </a:ext>
            </a:extLst>
          </p:cNvPr>
          <p:cNvSpPr>
            <a:spLocks noGrp="1"/>
          </p:cNvSpPr>
          <p:nvPr>
            <p:ph type="title"/>
          </p:nvPr>
        </p:nvSpPr>
        <p:spPr>
          <a:xfrm>
            <a:off x="603250" y="3915874"/>
            <a:ext cx="17081500" cy="870245"/>
          </a:xfrm>
        </p:spPr>
        <p:txBody>
          <a:bodyPr/>
          <a:lstStyle/>
          <a:p>
            <a:pPr algn="ctr"/>
            <a:r>
              <a:rPr lang="en-US" sz="6500" b="1" dirty="0"/>
              <a:t>Pricing and ROI Analysis</a:t>
            </a:r>
          </a:p>
        </p:txBody>
      </p:sp>
      <p:sp>
        <p:nvSpPr>
          <p:cNvPr id="3" name="Slide Number Placeholder 2">
            <a:extLst>
              <a:ext uri="{FF2B5EF4-FFF2-40B4-BE49-F238E27FC236}">
                <a16:creationId xmlns:a16="http://schemas.microsoft.com/office/drawing/2014/main" id="{92D32F16-0090-D534-A61A-40ECA0203EA4}"/>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15</a:t>
            </a:fld>
            <a:endParaRPr lang="en-US" dirty="0"/>
          </a:p>
        </p:txBody>
      </p:sp>
      <p:grpSp>
        <p:nvGrpSpPr>
          <p:cNvPr id="11" name="Group 10">
            <a:extLst>
              <a:ext uri="{FF2B5EF4-FFF2-40B4-BE49-F238E27FC236}">
                <a16:creationId xmlns:a16="http://schemas.microsoft.com/office/drawing/2014/main" id="{0573ED1A-61C4-6D14-6B1C-D4B6190CC3CA}"/>
              </a:ext>
            </a:extLst>
          </p:cNvPr>
          <p:cNvGrpSpPr/>
          <p:nvPr/>
        </p:nvGrpSpPr>
        <p:grpSpPr>
          <a:xfrm>
            <a:off x="4899396" y="5509181"/>
            <a:ext cx="8489209" cy="2623141"/>
            <a:chOff x="11840308" y="1161627"/>
            <a:chExt cx="8489209" cy="2623141"/>
          </a:xfrm>
        </p:grpSpPr>
        <p:sp>
          <p:nvSpPr>
            <p:cNvPr id="9" name="Rounded Rectangle 8">
              <a:extLst>
                <a:ext uri="{FF2B5EF4-FFF2-40B4-BE49-F238E27FC236}">
                  <a16:creationId xmlns:a16="http://schemas.microsoft.com/office/drawing/2014/main" id="{87ABD654-88B1-A9F0-4E99-1315DF8BB04A}"/>
                </a:ext>
              </a:extLst>
            </p:cNvPr>
            <p:cNvSpPr/>
            <p:nvPr/>
          </p:nvSpPr>
          <p:spPr>
            <a:xfrm>
              <a:off x="11840308" y="1161627"/>
              <a:ext cx="8489209" cy="2623141"/>
            </a:xfrm>
            <a:prstGeom prst="roundRect">
              <a:avLst>
                <a:gd name="adj" fmla="val 6322"/>
              </a:avLst>
            </a:prstGeom>
            <a:solidFill>
              <a:schemeClr val="accent1"/>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8" name="Graphic 7">
              <a:extLst>
                <a:ext uri="{FF2B5EF4-FFF2-40B4-BE49-F238E27FC236}">
                  <a16:creationId xmlns:a16="http://schemas.microsoft.com/office/drawing/2014/main" id="{60B15840-37EC-0432-4CD5-74ACBD617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74770" y="1493292"/>
              <a:ext cx="890954" cy="890954"/>
            </a:xfrm>
            <a:prstGeom prst="rect">
              <a:avLst/>
            </a:prstGeom>
          </p:spPr>
        </p:pic>
        <p:sp>
          <p:nvSpPr>
            <p:cNvPr id="4" name="TextBox 3">
              <a:extLst>
                <a:ext uri="{FF2B5EF4-FFF2-40B4-BE49-F238E27FC236}">
                  <a16:creationId xmlns:a16="http://schemas.microsoft.com/office/drawing/2014/main" id="{4B71CD84-61FA-9834-516B-99DC86998B2F}"/>
                </a:ext>
              </a:extLst>
            </p:cNvPr>
            <p:cNvSpPr txBox="1"/>
            <p:nvPr/>
          </p:nvSpPr>
          <p:spPr>
            <a:xfrm>
              <a:off x="12965722" y="1493292"/>
              <a:ext cx="6994143" cy="1922899"/>
            </a:xfrm>
            <a:prstGeom prst="rect">
              <a:avLst/>
            </a:prstGeom>
            <a:noFill/>
          </p:spPr>
          <p:txBody>
            <a:bodyPr wrap="square">
              <a:spAutoFit/>
            </a:bodyPr>
            <a:lstStyle/>
            <a:p>
              <a:pPr algn="l">
                <a:lnSpc>
                  <a:spcPct val="110000"/>
                </a:lnSpc>
              </a:pPr>
              <a:r>
                <a:rPr lang="en-US" sz="3000" b="1" dirty="0">
                  <a:solidFill>
                    <a:schemeClr val="bg1"/>
                  </a:solidFill>
                  <a:latin typeface="Verdana" panose="020B0604030504040204" pitchFamily="34" charset="0"/>
                  <a:ea typeface="Verdana" panose="020B0604030504040204" pitchFamily="34" charset="0"/>
                  <a:cs typeface="Verdana" panose="020B0604030504040204" pitchFamily="34" charset="0"/>
                </a:rPr>
                <a:t>TIP</a:t>
              </a:r>
              <a:b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Use real data to substantiate the return on your recommended investment. You may wish to consider both savings and the additional revenue gained as tangible evidence for building your business case.</a:t>
              </a:r>
            </a:p>
          </p:txBody>
        </p:sp>
      </p:grpSp>
    </p:spTree>
    <p:extLst>
      <p:ext uri="{BB962C8B-B14F-4D97-AF65-F5344CB8AC3E}">
        <p14:creationId xmlns:p14="http://schemas.microsoft.com/office/powerpoint/2010/main" val="7834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8625D-B9C5-E984-9597-3D44144A73B5}"/>
              </a:ext>
            </a:extLst>
          </p:cNvPr>
          <p:cNvSpPr>
            <a:spLocks noGrp="1"/>
          </p:cNvSpPr>
          <p:nvPr>
            <p:ph type="title"/>
          </p:nvPr>
        </p:nvSpPr>
        <p:spPr>
          <a:xfrm>
            <a:off x="602974" y="547690"/>
            <a:ext cx="17082053" cy="729569"/>
          </a:xfrm>
        </p:spPr>
        <p:txBody>
          <a:bodyPr/>
          <a:lstStyle/>
          <a:p>
            <a:r>
              <a:rPr lang="en-US" dirty="0"/>
              <a:t>Vendor Pricing</a:t>
            </a:r>
          </a:p>
        </p:txBody>
      </p:sp>
      <p:sp>
        <p:nvSpPr>
          <p:cNvPr id="7" name="Content Placeholder 6">
            <a:extLst>
              <a:ext uri="{FF2B5EF4-FFF2-40B4-BE49-F238E27FC236}">
                <a16:creationId xmlns:a16="http://schemas.microsoft.com/office/drawing/2014/main" id="{FBFD73F1-E5B0-3BA5-0299-B61EF7768C75}"/>
              </a:ext>
            </a:extLst>
          </p:cNvPr>
          <p:cNvSpPr>
            <a:spLocks noGrp="1"/>
          </p:cNvSpPr>
          <p:nvPr>
            <p:ph idx="1"/>
          </p:nvPr>
        </p:nvSpPr>
        <p:spPr>
          <a:xfrm>
            <a:off x="602973" y="4104803"/>
            <a:ext cx="17082053" cy="2077395"/>
          </a:xfrm>
        </p:spPr>
        <p:txBody>
          <a:bodyPr anchor="ctr"/>
          <a:lstStyle/>
          <a:p>
            <a:pPr marL="0" indent="0" algn="ctr">
              <a:buNone/>
            </a:pPr>
            <a:r>
              <a:rPr lang="en-US" dirty="0"/>
              <a:t>[Insert vendor provided pricing or image of quote here]</a:t>
            </a:r>
          </a:p>
          <a:p>
            <a:pPr marL="0" indent="0" algn="ctr">
              <a:buNone/>
            </a:pPr>
            <a:endParaRPr lang="en-US" dirty="0"/>
          </a:p>
        </p:txBody>
      </p:sp>
      <p:sp>
        <p:nvSpPr>
          <p:cNvPr id="4" name="Slide Number Placeholder 3">
            <a:extLst>
              <a:ext uri="{FF2B5EF4-FFF2-40B4-BE49-F238E27FC236}">
                <a16:creationId xmlns:a16="http://schemas.microsoft.com/office/drawing/2014/main" id="{8AC11E65-8C1B-F910-A330-AC7EF20DB0DA}"/>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16</a:t>
            </a:fld>
            <a:endParaRPr lang="en-US" dirty="0"/>
          </a:p>
        </p:txBody>
      </p:sp>
    </p:spTree>
    <p:extLst>
      <p:ext uri="{BB962C8B-B14F-4D97-AF65-F5344CB8AC3E}">
        <p14:creationId xmlns:p14="http://schemas.microsoft.com/office/powerpoint/2010/main" val="53979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8625D-B9C5-E984-9597-3D44144A73B5}"/>
              </a:ext>
            </a:extLst>
          </p:cNvPr>
          <p:cNvSpPr>
            <a:spLocks noGrp="1"/>
          </p:cNvSpPr>
          <p:nvPr>
            <p:ph type="title"/>
          </p:nvPr>
        </p:nvSpPr>
        <p:spPr>
          <a:xfrm>
            <a:off x="602974" y="547690"/>
            <a:ext cx="17082053" cy="729569"/>
          </a:xfrm>
        </p:spPr>
        <p:txBody>
          <a:bodyPr/>
          <a:lstStyle/>
          <a:p>
            <a:r>
              <a:rPr lang="en-US" dirty="0"/>
              <a:t>Vendor A Pricing</a:t>
            </a:r>
          </a:p>
        </p:txBody>
      </p:sp>
      <p:sp>
        <p:nvSpPr>
          <p:cNvPr id="4" name="Slide Number Placeholder 3">
            <a:extLst>
              <a:ext uri="{FF2B5EF4-FFF2-40B4-BE49-F238E27FC236}">
                <a16:creationId xmlns:a16="http://schemas.microsoft.com/office/drawing/2014/main" id="{8AC11E65-8C1B-F910-A330-AC7EF20DB0DA}"/>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17</a:t>
            </a:fld>
            <a:endParaRPr lang="en-US" dirty="0"/>
          </a:p>
        </p:txBody>
      </p:sp>
      <p:sp>
        <p:nvSpPr>
          <p:cNvPr id="3" name="Rectangle: Rounded Corners 1">
            <a:extLst>
              <a:ext uri="{FF2B5EF4-FFF2-40B4-BE49-F238E27FC236}">
                <a16:creationId xmlns:a16="http://schemas.microsoft.com/office/drawing/2014/main" id="{EC526326-6010-85D7-9DE5-D47D2AFF885E}"/>
              </a:ext>
            </a:extLst>
          </p:cNvPr>
          <p:cNvSpPr/>
          <p:nvPr/>
        </p:nvSpPr>
        <p:spPr>
          <a:xfrm>
            <a:off x="0" y="9766300"/>
            <a:ext cx="18288000" cy="520700"/>
          </a:xfrm>
          <a:prstGeom prst="roundRect">
            <a:avLst>
              <a:gd name="adj" fmla="val 0"/>
            </a:avLst>
          </a:prstGeom>
          <a:solidFill>
            <a:schemeClr val="accent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200" dirty="0">
                <a:latin typeface="Verdana" panose="020B0604030504040204" pitchFamily="34" charset="0"/>
                <a:ea typeface="Verdana" panose="020B0604030504040204" pitchFamily="34" charset="0"/>
                <a:cs typeface="Verdana" panose="020B0604030504040204" pitchFamily="34" charset="0"/>
              </a:rPr>
              <a:t>EXAMPLE － DELETE THIS SLIDE BEFORE USING</a:t>
            </a:r>
          </a:p>
        </p:txBody>
      </p:sp>
      <p:graphicFrame>
        <p:nvGraphicFramePr>
          <p:cNvPr id="9" name="Table 8">
            <a:extLst>
              <a:ext uri="{FF2B5EF4-FFF2-40B4-BE49-F238E27FC236}">
                <a16:creationId xmlns:a16="http://schemas.microsoft.com/office/drawing/2014/main" id="{09BE74BF-5794-CCA9-611C-2B90464CF693}"/>
              </a:ext>
            </a:extLst>
          </p:cNvPr>
          <p:cNvGraphicFramePr>
            <a:graphicFrameLocks noGrp="1"/>
          </p:cNvGraphicFramePr>
          <p:nvPr>
            <p:extLst>
              <p:ext uri="{D42A27DB-BD31-4B8C-83A1-F6EECF244321}">
                <p14:modId xmlns:p14="http://schemas.microsoft.com/office/powerpoint/2010/main" val="3973459961"/>
              </p:ext>
            </p:extLst>
          </p:nvPr>
        </p:nvGraphicFramePr>
        <p:xfrm>
          <a:off x="1858304" y="2046407"/>
          <a:ext cx="14571392" cy="6494479"/>
        </p:xfrm>
        <a:graphic>
          <a:graphicData uri="http://schemas.openxmlformats.org/drawingml/2006/table">
            <a:tbl>
              <a:tblPr bandRow="1"/>
              <a:tblGrid>
                <a:gridCol w="6351841">
                  <a:extLst>
                    <a:ext uri="{9D8B030D-6E8A-4147-A177-3AD203B41FA5}">
                      <a16:colId xmlns:a16="http://schemas.microsoft.com/office/drawing/2014/main" val="3919418868"/>
                    </a:ext>
                  </a:extLst>
                </a:gridCol>
                <a:gridCol w="8219551">
                  <a:extLst>
                    <a:ext uri="{9D8B030D-6E8A-4147-A177-3AD203B41FA5}">
                      <a16:colId xmlns:a16="http://schemas.microsoft.com/office/drawing/2014/main" val="3726281646"/>
                    </a:ext>
                  </a:extLst>
                </a:gridCol>
              </a:tblGrid>
              <a:tr h="812983">
                <a:tc>
                  <a:txBody>
                    <a:bodyPr/>
                    <a:lstStyle/>
                    <a:p>
                      <a:pPr algn="l" fontAlgn="base"/>
                      <a:r>
                        <a:rPr lang="en-US" sz="2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Cost per ultrasound machine</a:t>
                      </a:r>
                      <a:endPar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l" fontAlgn="base"/>
                      <a:r>
                        <a:rPr lang="en-US" sz="2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78784398"/>
                  </a:ext>
                </a:extLst>
              </a:tr>
              <a:tr h="812983">
                <a:tc>
                  <a:txBody>
                    <a:bodyPr/>
                    <a:lstStyle/>
                    <a:p>
                      <a:pPr algn="l" fontAlgn="base"/>
                      <a:r>
                        <a:rPr lang="en-US" sz="2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Advanced Modules</a:t>
                      </a:r>
                      <a:endPar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ase"/>
                      <a:r>
                        <a:rPr lang="en-US" sz="2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0031851"/>
                  </a:ext>
                </a:extLst>
              </a:tr>
              <a:tr h="812983">
                <a:tc>
                  <a:txBody>
                    <a:bodyPr/>
                    <a:lstStyle/>
                    <a:p>
                      <a:pPr algn="l" fontAlgn="base"/>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Qty of Ultrasound Machines</a:t>
                      </a: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l" fontAlgn="base"/>
                      <a:r>
                        <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80582832"/>
                  </a:ext>
                </a:extLst>
              </a:tr>
              <a:tr h="811106">
                <a:tc>
                  <a:txBody>
                    <a:bodyPr/>
                    <a:lstStyle/>
                    <a:p>
                      <a:pPr algn="l" fontAlgn="base"/>
                      <a:r>
                        <a:rPr lang="en-US" sz="2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Discounts</a:t>
                      </a:r>
                      <a:endPar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ase"/>
                      <a:r>
                        <a:rPr lang="en-US" sz="2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52812476"/>
                  </a:ext>
                </a:extLst>
              </a:tr>
              <a:tr h="811106">
                <a:tc>
                  <a:txBody>
                    <a:bodyPr/>
                    <a:lstStyle/>
                    <a:p>
                      <a:pPr algn="l" fontAlgn="base"/>
                      <a:r>
                        <a:rPr lang="en-US" sz="2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 Annual Subscription Costs</a:t>
                      </a:r>
                      <a:endPar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l" fontAlgn="base"/>
                      <a:r>
                        <a:rPr lang="en-US" sz="2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06075112"/>
                  </a:ext>
                </a:extLst>
              </a:tr>
              <a:tr h="811106">
                <a:tc>
                  <a:txBody>
                    <a:bodyPr/>
                    <a:lstStyle/>
                    <a:p>
                      <a:pPr algn="l" fontAlgn="base"/>
                      <a:r>
                        <a:rPr lang="en-US" sz="2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One-Time Professional Services Cost</a:t>
                      </a:r>
                      <a:endPar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ase"/>
                      <a:r>
                        <a:rPr lang="en-US" sz="2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7913839"/>
                  </a:ext>
                </a:extLst>
              </a:tr>
              <a:tr h="811106">
                <a:tc>
                  <a:txBody>
                    <a:bodyPr/>
                    <a:lstStyle/>
                    <a:p>
                      <a:pPr algn="l" fontAlgn="base"/>
                      <a:r>
                        <a:rPr lang="en-US" sz="2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 Year 1 Cost</a:t>
                      </a:r>
                      <a:endPar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l" fontAlgn="base"/>
                      <a:r>
                        <a:rPr lang="en-US" sz="2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n-US" sz="24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70520948"/>
                  </a:ext>
                </a:extLst>
              </a:tr>
              <a:tr h="811106">
                <a:tc>
                  <a:txBody>
                    <a:bodyPr/>
                    <a:lstStyle/>
                    <a:p>
                      <a:pPr marR="0" algn="l" rtl="0" fontAlgn="base">
                        <a:lnSpc>
                          <a:spcPct val="100000"/>
                        </a:lnSpc>
                        <a:spcBef>
                          <a:spcPts val="0"/>
                        </a:spcBef>
                        <a:spcAft>
                          <a:spcPts val="0"/>
                        </a:spcAft>
                        <a:buClr>
                          <a:srgbClr val="000000"/>
                        </a:buClr>
                        <a:buFont typeface="Arial"/>
                      </a:pPr>
                      <a:r>
                        <a:rPr lang="en-US" sz="2400" b="0" i="0" u="none" strike="noStrike" cap="none" dirty="0">
                          <a:solidFill>
                            <a:srgbClr val="000000"/>
                          </a:solidFill>
                          <a:effectLst/>
                          <a:latin typeface="Verdana" panose="020B0604030504040204" pitchFamily="34" charset="0"/>
                          <a:ea typeface="Verdana" panose="020B0604030504040204" pitchFamily="34" charset="0"/>
                          <a:cs typeface="Verdana" panose="020B0604030504040204" pitchFamily="34" charset="0"/>
                          <a:sym typeface="Arial"/>
                        </a:rPr>
                        <a:t>Total Year 2 Cost</a:t>
                      </a: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R="0" algn="l" rtl="0" fontAlgn="base">
                        <a:lnSpc>
                          <a:spcPct val="100000"/>
                        </a:lnSpc>
                        <a:spcBef>
                          <a:spcPts val="0"/>
                        </a:spcBef>
                        <a:spcAft>
                          <a:spcPts val="0"/>
                        </a:spcAft>
                        <a:buClr>
                          <a:srgbClr val="000000"/>
                        </a:buClr>
                        <a:buFont typeface="Arial"/>
                      </a:pPr>
                      <a:r>
                        <a:rPr lang="en-US" sz="2400" b="0" i="0" u="none" strike="noStrike" cap="none" dirty="0">
                          <a:solidFill>
                            <a:srgbClr val="000000"/>
                          </a:solidFill>
                          <a:effectLst/>
                          <a:latin typeface="Verdana" panose="020B0604030504040204" pitchFamily="34" charset="0"/>
                          <a:ea typeface="Verdana" panose="020B0604030504040204" pitchFamily="34" charset="0"/>
                          <a:cs typeface="Verdana" panose="020B0604030504040204" pitchFamily="34" charset="0"/>
                          <a:sym typeface="Arial"/>
                        </a:rPr>
                        <a:t>$</a:t>
                      </a:r>
                    </a:p>
                  </a:txBody>
                  <a:tcPr marL="209826" marR="209826" marT="104913" marB="1049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54631618"/>
                  </a:ext>
                </a:extLst>
              </a:tr>
            </a:tbl>
          </a:graphicData>
        </a:graphic>
      </p:graphicFrame>
    </p:spTree>
    <p:extLst>
      <p:ext uri="{BB962C8B-B14F-4D97-AF65-F5344CB8AC3E}">
        <p14:creationId xmlns:p14="http://schemas.microsoft.com/office/powerpoint/2010/main" val="3216481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34B17-AAEF-0220-C8F9-D743DFD7B37F}"/>
              </a:ext>
            </a:extLst>
          </p:cNvPr>
          <p:cNvSpPr>
            <a:spLocks noGrp="1"/>
          </p:cNvSpPr>
          <p:nvPr>
            <p:ph type="title"/>
          </p:nvPr>
        </p:nvSpPr>
        <p:spPr>
          <a:xfrm>
            <a:off x="602974" y="547690"/>
            <a:ext cx="17082053" cy="729569"/>
          </a:xfrm>
        </p:spPr>
        <p:txBody>
          <a:bodyPr/>
          <a:lstStyle/>
          <a:p>
            <a:r>
              <a:rPr lang="en-US" dirty="0"/>
              <a:t>Return on Investment (ROI) Analysis</a:t>
            </a:r>
          </a:p>
        </p:txBody>
      </p:sp>
      <p:sp>
        <p:nvSpPr>
          <p:cNvPr id="4" name="Slide Number Placeholder 3">
            <a:extLst>
              <a:ext uri="{FF2B5EF4-FFF2-40B4-BE49-F238E27FC236}">
                <a16:creationId xmlns:a16="http://schemas.microsoft.com/office/drawing/2014/main" id="{5B0DC7FD-B7D6-DF07-8765-8F6F54E70D7E}"/>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18</a:t>
            </a:fld>
            <a:endParaRPr lang="en-US" dirty="0"/>
          </a:p>
        </p:txBody>
      </p:sp>
      <p:graphicFrame>
        <p:nvGraphicFramePr>
          <p:cNvPr id="9" name="Table 8">
            <a:extLst>
              <a:ext uri="{FF2B5EF4-FFF2-40B4-BE49-F238E27FC236}">
                <a16:creationId xmlns:a16="http://schemas.microsoft.com/office/drawing/2014/main" id="{89FBDFF6-8EC6-3BCB-A3E7-F11D94E31152}"/>
              </a:ext>
            </a:extLst>
          </p:cNvPr>
          <p:cNvGraphicFramePr>
            <a:graphicFrameLocks noGrp="1"/>
          </p:cNvGraphicFramePr>
          <p:nvPr>
            <p:extLst>
              <p:ext uri="{D42A27DB-BD31-4B8C-83A1-F6EECF244321}">
                <p14:modId xmlns:p14="http://schemas.microsoft.com/office/powerpoint/2010/main" val="3087535746"/>
              </p:ext>
            </p:extLst>
          </p:nvPr>
        </p:nvGraphicFramePr>
        <p:xfrm>
          <a:off x="797669" y="2059749"/>
          <a:ext cx="16496556" cy="6986974"/>
        </p:xfrm>
        <a:graphic>
          <a:graphicData uri="http://schemas.openxmlformats.org/drawingml/2006/table">
            <a:tbl>
              <a:tblPr bandRow="1"/>
              <a:tblGrid>
                <a:gridCol w="10401171">
                  <a:extLst>
                    <a:ext uri="{9D8B030D-6E8A-4147-A177-3AD203B41FA5}">
                      <a16:colId xmlns:a16="http://schemas.microsoft.com/office/drawing/2014/main" val="3919418868"/>
                    </a:ext>
                  </a:extLst>
                </a:gridCol>
                <a:gridCol w="2871157">
                  <a:extLst>
                    <a:ext uri="{9D8B030D-6E8A-4147-A177-3AD203B41FA5}">
                      <a16:colId xmlns:a16="http://schemas.microsoft.com/office/drawing/2014/main" val="3726281646"/>
                    </a:ext>
                  </a:extLst>
                </a:gridCol>
                <a:gridCol w="3224228">
                  <a:extLst>
                    <a:ext uri="{9D8B030D-6E8A-4147-A177-3AD203B41FA5}">
                      <a16:colId xmlns:a16="http://schemas.microsoft.com/office/drawing/2014/main" val="2912046138"/>
                    </a:ext>
                  </a:extLst>
                </a:gridCol>
              </a:tblGrid>
              <a:tr h="1630924">
                <a:tc>
                  <a:txBody>
                    <a:bodyPr/>
                    <a:lstStyle/>
                    <a:p>
                      <a:pPr algn="r" fontAlgn="base"/>
                      <a:r>
                        <a:rPr lang="en-US"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[Investing in [recommendation] improves </a:t>
                      </a:r>
                      <a:br>
                        <a:rPr lang="en-US"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US"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[objective one, two, three and four]</a:t>
                      </a:r>
                    </a:p>
                  </a:txBody>
                  <a:tcPr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tc>
                  <a:txBody>
                    <a:bodyPr/>
                    <a:lstStyle/>
                    <a:p>
                      <a:pPr algn="l" fontAlgn="base"/>
                      <a:r>
                        <a:rPr lang="en-US"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Year 1</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tc>
                  <a:txBody>
                    <a:bodyPr/>
                    <a:lstStyle/>
                    <a:p>
                      <a:pPr algn="l" fontAlgn="base"/>
                      <a:r>
                        <a:rPr lang="en-US"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Year 2</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804958221"/>
                  </a:ext>
                </a:extLst>
              </a:tr>
              <a:tr h="765150">
                <a:tc>
                  <a:txBody>
                    <a:bodyPr/>
                    <a:lstStyle/>
                    <a:p>
                      <a:pPr marR="0" algn="r" rtl="0" fontAlgn="base">
                        <a:lnSpc>
                          <a:spcPct val="100000"/>
                        </a:lnSpc>
                        <a:spcBef>
                          <a:spcPts val="0"/>
                        </a:spcBef>
                        <a:spcAft>
                          <a:spcPts val="0"/>
                        </a:spcAft>
                        <a:buClr>
                          <a:srgbClr val="000000"/>
                        </a:buClr>
                        <a:buFont typeface="Arial"/>
                      </a:pPr>
                      <a:r>
                        <a:rPr lang="en-US" sz="2000" b="0" i="0" u="none" strike="noStrike" cap="none" dirty="0">
                          <a:solidFill>
                            <a:srgbClr val="000000"/>
                          </a:solidFill>
                          <a:effectLst/>
                          <a:latin typeface="Verdana" panose="020B0604030504040204" pitchFamily="34" charset="0"/>
                          <a:ea typeface="Verdana" panose="020B0604030504040204" pitchFamily="34" charset="0"/>
                          <a:cs typeface="Verdana" panose="020B0604030504040204" pitchFamily="34" charset="0"/>
                          <a:sym typeface="Arial"/>
                        </a:rPr>
                        <a:t>Business impact one (x%)</a:t>
                      </a:r>
                    </a:p>
                  </a:txBody>
                  <a:tcPr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ase"/>
                      <a:r>
                        <a:rPr lang="en-US"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n-US" sz="2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ase"/>
                      <a:endParaRPr lang="en-US" sz="2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78784398"/>
                  </a:ext>
                </a:extLst>
              </a:tr>
              <a:tr h="765150">
                <a:tc>
                  <a:txBody>
                    <a:bodyPr/>
                    <a:lstStyle/>
                    <a:p>
                      <a:pPr marR="0" algn="r" rtl="0" fontAlgn="base">
                        <a:lnSpc>
                          <a:spcPct val="100000"/>
                        </a:lnSpc>
                        <a:spcBef>
                          <a:spcPts val="0"/>
                        </a:spcBef>
                        <a:spcAft>
                          <a:spcPts val="0"/>
                        </a:spcAft>
                        <a:buClr>
                          <a:srgbClr val="000000"/>
                        </a:buClr>
                        <a:buFont typeface="Arial"/>
                      </a:pPr>
                      <a:r>
                        <a:rPr lang="en-US" sz="2000" b="0" i="0" u="none" strike="noStrike" cap="none" dirty="0">
                          <a:solidFill>
                            <a:srgbClr val="000000"/>
                          </a:solidFill>
                          <a:effectLst/>
                          <a:latin typeface="Verdana" panose="020B0604030504040204" pitchFamily="34" charset="0"/>
                          <a:ea typeface="Verdana" panose="020B0604030504040204" pitchFamily="34" charset="0"/>
                          <a:cs typeface="Verdana" panose="020B0604030504040204" pitchFamily="34" charset="0"/>
                          <a:sym typeface="Arial"/>
                        </a:rPr>
                        <a:t>Business impact two (x%)</a:t>
                      </a:r>
                    </a:p>
                  </a:txBody>
                  <a:tcPr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l" fontAlgn="base"/>
                      <a:r>
                        <a:rPr lang="en-US" sz="20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n-US" sz="2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l" fontAlgn="base"/>
                      <a:endParaRPr lang="en-US" sz="2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52812476"/>
                  </a:ext>
                </a:extLst>
              </a:tr>
              <a:tr h="765150">
                <a:tc>
                  <a:txBody>
                    <a:bodyPr/>
                    <a:lstStyle/>
                    <a:p>
                      <a:pPr marR="0" algn="r" rtl="0" fontAlgn="base">
                        <a:lnSpc>
                          <a:spcPct val="100000"/>
                        </a:lnSpc>
                        <a:spcBef>
                          <a:spcPts val="0"/>
                        </a:spcBef>
                        <a:spcAft>
                          <a:spcPts val="0"/>
                        </a:spcAft>
                        <a:buClr>
                          <a:srgbClr val="000000"/>
                        </a:buClr>
                        <a:buFont typeface="Arial"/>
                      </a:pPr>
                      <a:r>
                        <a:rPr lang="en-US" sz="2000" b="0" i="0" u="none" strike="noStrike" cap="none" dirty="0">
                          <a:solidFill>
                            <a:srgbClr val="000000"/>
                          </a:solidFill>
                          <a:effectLst/>
                          <a:latin typeface="Verdana" panose="020B0604030504040204" pitchFamily="34" charset="0"/>
                          <a:ea typeface="Verdana" panose="020B0604030504040204" pitchFamily="34" charset="0"/>
                          <a:cs typeface="Verdana" panose="020B0604030504040204" pitchFamily="34" charset="0"/>
                          <a:sym typeface="Arial"/>
                        </a:rPr>
                        <a:t>Business impact three (x%)</a:t>
                      </a:r>
                    </a:p>
                  </a:txBody>
                  <a:tcPr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ase"/>
                      <a:r>
                        <a:rPr lang="en-US" sz="2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ase"/>
                      <a:endParaRPr lang="en-US" sz="2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5490291"/>
                  </a:ext>
                </a:extLst>
              </a:tr>
              <a:tr h="765150">
                <a:tc>
                  <a:txBody>
                    <a:bodyPr/>
                    <a:lstStyle/>
                    <a:p>
                      <a:pPr marR="0" algn="r" rtl="0" fontAlgn="base">
                        <a:lnSpc>
                          <a:spcPct val="100000"/>
                        </a:lnSpc>
                        <a:spcBef>
                          <a:spcPts val="0"/>
                        </a:spcBef>
                        <a:spcAft>
                          <a:spcPts val="0"/>
                        </a:spcAft>
                        <a:buClr>
                          <a:srgbClr val="000000"/>
                        </a:buClr>
                        <a:buFont typeface="Arial"/>
                      </a:pPr>
                      <a:r>
                        <a:rPr lang="en-US" sz="2000" b="0" i="0" u="none" strike="noStrike" cap="none" dirty="0">
                          <a:solidFill>
                            <a:srgbClr val="000000"/>
                          </a:solidFill>
                          <a:effectLst/>
                          <a:latin typeface="Verdana" panose="020B0604030504040204" pitchFamily="34" charset="0"/>
                          <a:ea typeface="Verdana" panose="020B0604030504040204" pitchFamily="34" charset="0"/>
                          <a:cs typeface="Verdana" panose="020B0604030504040204" pitchFamily="34" charset="0"/>
                          <a:sym typeface="Arial"/>
                        </a:rPr>
                        <a:t>Business impact four (x%)</a:t>
                      </a:r>
                    </a:p>
                  </a:txBody>
                  <a:tcPr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l" fontAlgn="base"/>
                      <a:r>
                        <a:rPr lang="en-US" sz="2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l" fontAlgn="base"/>
                      <a:endParaRPr lang="en-US" sz="2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85742507"/>
                  </a:ext>
                </a:extLst>
              </a:tr>
              <a:tr h="765150">
                <a:tc>
                  <a:txBody>
                    <a:bodyPr/>
                    <a:lstStyle/>
                    <a:p>
                      <a:pPr algn="r" fontAlgn="base"/>
                      <a:r>
                        <a:rPr lang="en-US" sz="2000"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 </a:t>
                      </a:r>
                    </a:p>
                  </a:txBody>
                  <a:tcPr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ase"/>
                      <a:r>
                        <a:rPr lang="en-US" sz="20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n-US" sz="2000"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ase"/>
                      <a:endParaRPr lang="en-US" sz="2000"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0520948"/>
                  </a:ext>
                </a:extLst>
              </a:tr>
              <a:tr h="765150">
                <a:tc>
                  <a:txBody>
                    <a:bodyPr/>
                    <a:lstStyle/>
                    <a:p>
                      <a:pPr algn="r" fontAlgn="base"/>
                      <a:r>
                        <a:rPr lang="en-US" sz="2000"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Software Costs</a:t>
                      </a:r>
                    </a:p>
                  </a:txBody>
                  <a:tcPr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l" fontAlgn="base"/>
                      <a:r>
                        <a:rPr lang="en-US" sz="2000"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algn="l" fontAlgn="base"/>
                      <a:endParaRPr lang="en-US" sz="2000"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34743736"/>
                  </a:ext>
                </a:extLst>
              </a:tr>
              <a:tr h="765150">
                <a:tc>
                  <a:txBody>
                    <a:bodyPr/>
                    <a:lstStyle/>
                    <a:p>
                      <a:pPr algn="r" fontAlgn="base"/>
                      <a:r>
                        <a:rPr lang="en-US" sz="2000"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ROI</a:t>
                      </a:r>
                    </a:p>
                  </a:txBody>
                  <a:tcPr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ase"/>
                      <a:r>
                        <a:rPr lang="en-US" sz="2000"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ase"/>
                      <a:endParaRPr lang="en-US" sz="2000"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49563287"/>
                  </a:ext>
                </a:extLst>
              </a:tr>
            </a:tbl>
          </a:graphicData>
        </a:graphic>
      </p:graphicFrame>
    </p:spTree>
    <p:extLst>
      <p:ext uri="{BB962C8B-B14F-4D97-AF65-F5344CB8AC3E}">
        <p14:creationId xmlns:p14="http://schemas.microsoft.com/office/powerpoint/2010/main" val="3010568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34B17-AAEF-0220-C8F9-D743DFD7B37F}"/>
              </a:ext>
            </a:extLst>
          </p:cNvPr>
          <p:cNvSpPr>
            <a:spLocks noGrp="1"/>
          </p:cNvSpPr>
          <p:nvPr>
            <p:ph type="title"/>
          </p:nvPr>
        </p:nvSpPr>
        <p:spPr>
          <a:xfrm>
            <a:off x="602974" y="547690"/>
            <a:ext cx="17082053" cy="729569"/>
          </a:xfrm>
        </p:spPr>
        <p:txBody>
          <a:bodyPr/>
          <a:lstStyle/>
          <a:p>
            <a:r>
              <a:rPr lang="en-US" dirty="0"/>
              <a:t>Return on Investment (ROI) Analysis</a:t>
            </a:r>
          </a:p>
        </p:txBody>
      </p:sp>
      <p:sp>
        <p:nvSpPr>
          <p:cNvPr id="4" name="Slide Number Placeholder 3">
            <a:extLst>
              <a:ext uri="{FF2B5EF4-FFF2-40B4-BE49-F238E27FC236}">
                <a16:creationId xmlns:a16="http://schemas.microsoft.com/office/drawing/2014/main" id="{5B0DC7FD-B7D6-DF07-8765-8F6F54E70D7E}"/>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19</a:t>
            </a:fld>
            <a:endParaRPr lang="en-US" dirty="0"/>
          </a:p>
        </p:txBody>
      </p:sp>
      <p:graphicFrame>
        <p:nvGraphicFramePr>
          <p:cNvPr id="8" name="Table 7">
            <a:extLst>
              <a:ext uri="{FF2B5EF4-FFF2-40B4-BE49-F238E27FC236}">
                <a16:creationId xmlns:a16="http://schemas.microsoft.com/office/drawing/2014/main" id="{699528DC-E51C-F6D8-4CF5-5C41D345FC08}"/>
              </a:ext>
            </a:extLst>
          </p:cNvPr>
          <p:cNvGraphicFramePr>
            <a:graphicFrameLocks noGrp="1"/>
          </p:cNvGraphicFramePr>
          <p:nvPr>
            <p:extLst>
              <p:ext uri="{D42A27DB-BD31-4B8C-83A1-F6EECF244321}">
                <p14:modId xmlns:p14="http://schemas.microsoft.com/office/powerpoint/2010/main" val="843408907"/>
              </p:ext>
            </p:extLst>
          </p:nvPr>
        </p:nvGraphicFramePr>
        <p:xfrm>
          <a:off x="797669" y="2059749"/>
          <a:ext cx="16496556" cy="7466132"/>
        </p:xfrm>
        <a:graphic>
          <a:graphicData uri="http://schemas.openxmlformats.org/drawingml/2006/table">
            <a:tbl>
              <a:tblPr bandRow="1"/>
              <a:tblGrid>
                <a:gridCol w="10401170">
                  <a:extLst>
                    <a:ext uri="{9D8B030D-6E8A-4147-A177-3AD203B41FA5}">
                      <a16:colId xmlns:a16="http://schemas.microsoft.com/office/drawing/2014/main" val="3919418868"/>
                    </a:ext>
                  </a:extLst>
                </a:gridCol>
                <a:gridCol w="2871157">
                  <a:extLst>
                    <a:ext uri="{9D8B030D-6E8A-4147-A177-3AD203B41FA5}">
                      <a16:colId xmlns:a16="http://schemas.microsoft.com/office/drawing/2014/main" val="3726281646"/>
                    </a:ext>
                  </a:extLst>
                </a:gridCol>
                <a:gridCol w="3224229">
                  <a:extLst>
                    <a:ext uri="{9D8B030D-6E8A-4147-A177-3AD203B41FA5}">
                      <a16:colId xmlns:a16="http://schemas.microsoft.com/office/drawing/2014/main" val="2912046138"/>
                    </a:ext>
                  </a:extLst>
                </a:gridCol>
              </a:tblGrid>
              <a:tr h="1344932">
                <a:tc>
                  <a:txBody>
                    <a:bodyPr/>
                    <a:lstStyle/>
                    <a:p>
                      <a:pPr algn="r" fontAlgn="base"/>
                      <a:r>
                        <a:rPr lang="en-US" sz="20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Investing in an automated, integrated ultrasound workflow increases </a:t>
                      </a:r>
                      <a:br>
                        <a:rPr lang="en-US" sz="20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US" sz="20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clinician satisfaction &amp; efficiency, improves patient throughput, </a:t>
                      </a:r>
                      <a:br>
                        <a:rPr lang="en-US" sz="20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US" sz="20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ensures billing accuracy, and reduces operating costs</a:t>
                      </a:r>
                    </a:p>
                  </a:txBody>
                  <a:tcPr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l" fontAlgn="base"/>
                      <a:r>
                        <a:rPr lang="en-US" sz="27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Year 1</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l" fontAlgn="base"/>
                      <a:r>
                        <a:rPr lang="en-US" sz="27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Year 2</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804958221"/>
                  </a:ext>
                </a:extLst>
              </a:tr>
              <a:tr h="765150">
                <a:tc>
                  <a:txBody>
                    <a:bodyPr/>
                    <a:lstStyle/>
                    <a:p>
                      <a:pPr marL="0" marR="0" algn="r" defTabSz="1371669" rtl="0" eaLnBrk="1" fontAlgn="base" latinLnBrk="0" hangingPunct="1">
                        <a:lnSpc>
                          <a:spcPct val="100000"/>
                        </a:lnSpc>
                        <a:spcBef>
                          <a:spcPts val="0"/>
                        </a:spcBef>
                        <a:spcAft>
                          <a:spcPts val="0"/>
                        </a:spcAft>
                        <a:buClr>
                          <a:srgbClr val="000000"/>
                        </a:buClr>
                        <a:buFont typeface="Arial"/>
                      </a:pPr>
                      <a:r>
                        <a:rPr lang="en-US" sz="1800" b="0" i="0" u="none" strike="noStrike" kern="1200" cap="none" dirty="0">
                          <a:solidFill>
                            <a:srgbClr val="000000"/>
                          </a:solidFill>
                          <a:effectLst/>
                          <a:latin typeface="Verdana" panose="020B0604030504040204" pitchFamily="34" charset="0"/>
                          <a:ea typeface="Verdana" panose="020B0604030504040204" pitchFamily="34" charset="0"/>
                          <a:cs typeface="Verdana" panose="020B0604030504040204" pitchFamily="34" charset="0"/>
                          <a:sym typeface="Arial"/>
                        </a:rPr>
                        <a:t>Increased Clinician Satisfaction (10% savings on sonographer turnover costs)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1371669" rtl="0" eaLnBrk="1" fontAlgn="base" latinLnBrk="0" hangingPunct="1"/>
                      <a:r>
                        <a:rPr lang="en-US" sz="18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$100,000</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1371669" rtl="0" eaLnBrk="1" fontAlgn="base" latinLnBrk="0" hangingPunct="1"/>
                      <a:r>
                        <a:rPr lang="en-US" sz="18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$100,000</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78784398"/>
                  </a:ext>
                </a:extLst>
              </a:tr>
              <a:tr h="765150">
                <a:tc>
                  <a:txBody>
                    <a:bodyPr/>
                    <a:lstStyle/>
                    <a:p>
                      <a:pPr marL="0" marR="0" algn="r" defTabSz="1371669" rtl="0" eaLnBrk="1" fontAlgn="base" latinLnBrk="0" hangingPunct="1">
                        <a:lnSpc>
                          <a:spcPct val="100000"/>
                        </a:lnSpc>
                        <a:spcBef>
                          <a:spcPts val="0"/>
                        </a:spcBef>
                        <a:spcAft>
                          <a:spcPts val="0"/>
                        </a:spcAft>
                        <a:buClr>
                          <a:srgbClr val="000000"/>
                        </a:buClr>
                        <a:buFont typeface="Arial"/>
                      </a:pPr>
                      <a:r>
                        <a:rPr lang="en-US" sz="1800" b="0" i="0" u="none" strike="noStrike" kern="1200" cap="none" dirty="0">
                          <a:solidFill>
                            <a:srgbClr val="000000"/>
                          </a:solidFill>
                          <a:effectLst/>
                          <a:latin typeface="Verdana" panose="020B0604030504040204" pitchFamily="34" charset="0"/>
                          <a:ea typeface="Verdana" panose="020B0604030504040204" pitchFamily="34" charset="0"/>
                          <a:cs typeface="Verdana" panose="020B0604030504040204" pitchFamily="34" charset="0"/>
                          <a:sym typeface="Arial"/>
                        </a:rPr>
                        <a:t>Increased Workflow Efficiency (5 hours saved/sonographer/week)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algn="l" defTabSz="1371669" rtl="0" eaLnBrk="1" fontAlgn="base" latinLnBrk="0" hangingPunct="1"/>
                      <a:r>
                        <a:rPr lang="en-US" sz="18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$195,000</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algn="l" defTabSz="1371669" rtl="0" eaLnBrk="1" fontAlgn="base" latinLnBrk="0" hangingPunct="1"/>
                      <a:r>
                        <a:rPr lang="en-US" sz="18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$208,000</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52812476"/>
                  </a:ext>
                </a:extLst>
              </a:tr>
              <a:tr h="765150">
                <a:tc>
                  <a:txBody>
                    <a:bodyPr/>
                    <a:lstStyle/>
                    <a:p>
                      <a:pPr marL="0" marR="0" algn="r" defTabSz="1371669" rtl="0" eaLnBrk="1" fontAlgn="base" latinLnBrk="0" hangingPunct="1">
                        <a:lnSpc>
                          <a:spcPct val="100000"/>
                        </a:lnSpc>
                        <a:spcBef>
                          <a:spcPts val="0"/>
                        </a:spcBef>
                        <a:spcAft>
                          <a:spcPts val="0"/>
                        </a:spcAft>
                        <a:buClr>
                          <a:srgbClr val="000000"/>
                        </a:buClr>
                        <a:buFont typeface="Arial"/>
                      </a:pPr>
                      <a:r>
                        <a:rPr lang="en-US" sz="1800" b="0" i="0" u="none" strike="noStrike" kern="1200" cap="none" dirty="0">
                          <a:solidFill>
                            <a:srgbClr val="000000"/>
                          </a:solidFill>
                          <a:effectLst/>
                          <a:latin typeface="Verdana" panose="020B0604030504040204" pitchFamily="34" charset="0"/>
                          <a:ea typeface="Verdana" panose="020B0604030504040204" pitchFamily="34" charset="0"/>
                          <a:cs typeface="Verdana" panose="020B0604030504040204" pitchFamily="34" charset="0"/>
                          <a:sym typeface="Arial"/>
                        </a:rPr>
                        <a:t>Increased Patient Throughput (10% more patient visits in year one, 18% year two)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1371669" rtl="0" eaLnBrk="1" fontAlgn="base" latinLnBrk="0" hangingPunct="1"/>
                      <a:r>
                        <a:rPr lang="en-US" sz="18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$1,125,000</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1371669" rtl="0" eaLnBrk="1" fontAlgn="base" latinLnBrk="0" hangingPunct="1"/>
                      <a:r>
                        <a:rPr lang="en-US" sz="18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$1,875,000</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5490291"/>
                  </a:ext>
                </a:extLst>
              </a:tr>
              <a:tr h="765150">
                <a:tc>
                  <a:txBody>
                    <a:bodyPr/>
                    <a:lstStyle/>
                    <a:p>
                      <a:pPr marL="0" marR="0" algn="r" defTabSz="1371669" rtl="0" eaLnBrk="1" fontAlgn="base" latinLnBrk="0" hangingPunct="1">
                        <a:lnSpc>
                          <a:spcPct val="100000"/>
                        </a:lnSpc>
                        <a:spcBef>
                          <a:spcPts val="0"/>
                        </a:spcBef>
                        <a:spcAft>
                          <a:spcPts val="0"/>
                        </a:spcAft>
                        <a:buClr>
                          <a:srgbClr val="000000"/>
                        </a:buClr>
                        <a:buFont typeface="Arial"/>
                      </a:pPr>
                      <a:r>
                        <a:rPr lang="en-US" sz="1800" b="0" i="0" u="none" strike="noStrike" kern="1200" cap="none" dirty="0">
                          <a:solidFill>
                            <a:srgbClr val="000000"/>
                          </a:solidFill>
                          <a:effectLst/>
                          <a:latin typeface="Verdana" panose="020B0604030504040204" pitchFamily="34" charset="0"/>
                          <a:ea typeface="Verdana" panose="020B0604030504040204" pitchFamily="34" charset="0"/>
                          <a:cs typeface="Verdana" panose="020B0604030504040204" pitchFamily="34" charset="0"/>
                          <a:sym typeface="Arial"/>
                        </a:rPr>
                        <a:t>Improved Billing Claims (preventing missed charges improves revenue by 10%)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algn="l" defTabSz="1371669" rtl="0" eaLnBrk="1" fontAlgn="base" latinLnBrk="0" hangingPunct="1"/>
                      <a:r>
                        <a:rPr lang="en-US" sz="18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$1,800,000</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algn="l" defTabSz="1371669" rtl="0" eaLnBrk="1" fontAlgn="base" latinLnBrk="0" hangingPunct="1"/>
                      <a:r>
                        <a:rPr lang="en-US" sz="18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$1,980,000</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45887941"/>
                  </a:ext>
                </a:extLst>
              </a:tr>
              <a:tr h="765150">
                <a:tc>
                  <a:txBody>
                    <a:bodyPr/>
                    <a:lstStyle/>
                    <a:p>
                      <a:pPr marL="0" marR="0" algn="r" defTabSz="1371669" rtl="0" eaLnBrk="1" fontAlgn="base" latinLnBrk="0" hangingPunct="1">
                        <a:lnSpc>
                          <a:spcPct val="100000"/>
                        </a:lnSpc>
                        <a:spcBef>
                          <a:spcPts val="0"/>
                        </a:spcBef>
                        <a:spcAft>
                          <a:spcPts val="0"/>
                        </a:spcAft>
                        <a:buClr>
                          <a:srgbClr val="000000"/>
                        </a:buClr>
                        <a:buFont typeface="Arial"/>
                      </a:pPr>
                      <a:r>
                        <a:rPr lang="en-US" sz="1800" b="0" i="0" u="none" strike="noStrike" kern="1200" cap="non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Reduces Operating Costs (cloud model saves 5% of IT budget on FTE and hardware)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1371669" rtl="0" eaLnBrk="1" fontAlgn="base" latinLnBrk="0" hangingPunct="1"/>
                      <a:r>
                        <a:rPr lang="en-US" sz="18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$300,000</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1371669" rtl="0" eaLnBrk="1" fontAlgn="base" latinLnBrk="0" hangingPunct="1"/>
                      <a:r>
                        <a:rPr lang="en-US" sz="1800" b="0"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$300,000</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85742507"/>
                  </a:ext>
                </a:extLst>
              </a:tr>
              <a:tr h="765150">
                <a:tc>
                  <a:txBody>
                    <a:bodyPr/>
                    <a:lstStyle/>
                    <a:p>
                      <a:pPr algn="r" fontAlgn="base"/>
                      <a:r>
                        <a:rPr lang="en-US" sz="1800"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Total </a:t>
                      </a:r>
                    </a:p>
                  </a:txBody>
                  <a:tcPr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algn="l" defTabSz="1371669" rtl="0" eaLnBrk="1" fontAlgn="base" latinLnBrk="0" hangingPunct="1"/>
                      <a:r>
                        <a:rPr lang="en-US" sz="18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$3,520,000 </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algn="l" defTabSz="1371669" rtl="0" eaLnBrk="1" fontAlgn="base" latinLnBrk="0" hangingPunct="1"/>
                      <a:r>
                        <a:rPr lang="en-US" sz="18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$4,463,000</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70520948"/>
                  </a:ext>
                </a:extLst>
              </a:tr>
              <a:tr h="765150">
                <a:tc>
                  <a:txBody>
                    <a:bodyPr/>
                    <a:lstStyle/>
                    <a:p>
                      <a:pPr algn="r" fontAlgn="base"/>
                      <a:r>
                        <a:rPr lang="en-US" sz="1800"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Software Costs</a:t>
                      </a:r>
                    </a:p>
                  </a:txBody>
                  <a:tcPr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1371669" rtl="0" eaLnBrk="1" fontAlgn="base" latinLnBrk="0" hangingPunct="1"/>
                      <a:r>
                        <a:rPr lang="en-US" sz="18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$107,345</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1371669" rtl="0" eaLnBrk="1" fontAlgn="base" latinLnBrk="0" hangingPunct="1"/>
                      <a:r>
                        <a:rPr lang="en-US" sz="18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$152,580 </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4743736"/>
                  </a:ext>
                </a:extLst>
              </a:tr>
              <a:tr h="765150">
                <a:tc>
                  <a:txBody>
                    <a:bodyPr/>
                    <a:lstStyle/>
                    <a:p>
                      <a:pPr algn="r" fontAlgn="base"/>
                      <a:r>
                        <a:rPr lang="en-US" sz="1800" b="1"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ROI</a:t>
                      </a:r>
                    </a:p>
                  </a:txBody>
                  <a:tcPr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algn="l" defTabSz="1371669" rtl="0" eaLnBrk="1" fontAlgn="base" latinLnBrk="0" hangingPunct="1"/>
                      <a:r>
                        <a:rPr lang="en-US" sz="18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$3,412,655</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algn="l" defTabSz="1371669" rtl="0" eaLnBrk="1" fontAlgn="base" latinLnBrk="0" hangingPunct="1"/>
                      <a:r>
                        <a:rPr lang="en-US" sz="1800" b="1" i="0" u="none" strike="noStrike"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$4,310,420</a:t>
                      </a:r>
                    </a:p>
                  </a:txBody>
                  <a:tcPr marL="3657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49563287"/>
                  </a:ext>
                </a:extLst>
              </a:tr>
            </a:tbl>
          </a:graphicData>
        </a:graphic>
      </p:graphicFrame>
      <p:sp>
        <p:nvSpPr>
          <p:cNvPr id="6" name="Rectangle: Rounded Corners 1">
            <a:extLst>
              <a:ext uri="{FF2B5EF4-FFF2-40B4-BE49-F238E27FC236}">
                <a16:creationId xmlns:a16="http://schemas.microsoft.com/office/drawing/2014/main" id="{B639A592-281B-D2F0-3EF1-01F9690887DE}"/>
              </a:ext>
            </a:extLst>
          </p:cNvPr>
          <p:cNvSpPr/>
          <p:nvPr/>
        </p:nvSpPr>
        <p:spPr>
          <a:xfrm>
            <a:off x="0" y="9766300"/>
            <a:ext cx="18288000" cy="520700"/>
          </a:xfrm>
          <a:prstGeom prst="roundRect">
            <a:avLst>
              <a:gd name="adj" fmla="val 0"/>
            </a:avLst>
          </a:prstGeom>
          <a:solidFill>
            <a:schemeClr val="accent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200" dirty="0">
                <a:latin typeface="Verdana" panose="020B0604030504040204" pitchFamily="34" charset="0"/>
                <a:ea typeface="Verdana" panose="020B0604030504040204" pitchFamily="34" charset="0"/>
                <a:cs typeface="Verdana" panose="020B0604030504040204" pitchFamily="34" charset="0"/>
              </a:rPr>
              <a:t>EXAMPLE － DELETE THIS SLIDE BEFORE USING</a:t>
            </a:r>
          </a:p>
        </p:txBody>
      </p:sp>
    </p:spTree>
    <p:extLst>
      <p:ext uri="{BB962C8B-B14F-4D97-AF65-F5344CB8AC3E}">
        <p14:creationId xmlns:p14="http://schemas.microsoft.com/office/powerpoint/2010/main" val="165819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B4A0F0-21DC-B7E2-05B1-70AB9A04A6AC}"/>
              </a:ext>
            </a:extLst>
          </p:cNvPr>
          <p:cNvSpPr>
            <a:spLocks noGrp="1"/>
          </p:cNvSpPr>
          <p:nvPr>
            <p:ph type="title"/>
          </p:nvPr>
        </p:nvSpPr>
        <p:spPr>
          <a:xfrm>
            <a:off x="603250" y="3387603"/>
            <a:ext cx="7432430" cy="2007943"/>
          </a:xfrm>
        </p:spPr>
        <p:txBody>
          <a:bodyPr/>
          <a:lstStyle/>
          <a:p>
            <a:r>
              <a:rPr lang="en-US" sz="7000" dirty="0"/>
              <a:t>How to Use </a:t>
            </a:r>
            <a:br>
              <a:rPr lang="en-US" sz="7000" dirty="0"/>
            </a:br>
            <a:r>
              <a:rPr lang="en-US" sz="7000" dirty="0"/>
              <a:t>this Template</a:t>
            </a:r>
          </a:p>
        </p:txBody>
      </p:sp>
      <p:sp>
        <p:nvSpPr>
          <p:cNvPr id="3" name="Slide Number Placeholder 2">
            <a:extLst>
              <a:ext uri="{FF2B5EF4-FFF2-40B4-BE49-F238E27FC236}">
                <a16:creationId xmlns:a16="http://schemas.microsoft.com/office/drawing/2014/main" id="{92D32F16-0090-D534-A61A-40ECA0203EA4}"/>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2</a:t>
            </a:fld>
            <a:endParaRPr lang="en-US" dirty="0"/>
          </a:p>
        </p:txBody>
      </p:sp>
      <p:sp>
        <p:nvSpPr>
          <p:cNvPr id="2" name="Rounded Rectangle 1">
            <a:extLst>
              <a:ext uri="{FF2B5EF4-FFF2-40B4-BE49-F238E27FC236}">
                <a16:creationId xmlns:a16="http://schemas.microsoft.com/office/drawing/2014/main" id="{BEC9D589-62FB-C6E9-D9CA-4F77D8824E08}"/>
              </a:ext>
            </a:extLst>
          </p:cNvPr>
          <p:cNvSpPr/>
          <p:nvPr/>
        </p:nvSpPr>
        <p:spPr>
          <a:xfrm>
            <a:off x="7410800" y="1049521"/>
            <a:ext cx="9883425" cy="7349758"/>
          </a:xfrm>
          <a:prstGeom prst="roundRect">
            <a:avLst>
              <a:gd name="adj" fmla="val 4572"/>
            </a:avLst>
          </a:prstGeom>
          <a:solidFill>
            <a:schemeClr val="tx2">
              <a:lumMod val="20000"/>
              <a:lumOff val="80000"/>
            </a:schemeClr>
          </a:solidFill>
          <a:ln>
            <a:noFill/>
          </a:ln>
          <a:effectLst>
            <a:outerShdw blurRad="637186" dist="302568" dir="3679410" algn="ctr" rotWithShape="0">
              <a:srgbClr val="000000">
                <a:alpha val="1989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7" name="Content Placeholder 6">
            <a:extLst>
              <a:ext uri="{FF2B5EF4-FFF2-40B4-BE49-F238E27FC236}">
                <a16:creationId xmlns:a16="http://schemas.microsoft.com/office/drawing/2014/main" id="{21DF0CC2-BEE2-A77D-B40C-DAF2F3CCCFFE}"/>
              </a:ext>
            </a:extLst>
          </p:cNvPr>
          <p:cNvSpPr>
            <a:spLocks noGrp="1"/>
          </p:cNvSpPr>
          <p:nvPr>
            <p:ph idx="1"/>
          </p:nvPr>
        </p:nvSpPr>
        <p:spPr>
          <a:xfrm>
            <a:off x="7812505" y="1786120"/>
            <a:ext cx="9033121" cy="6298589"/>
          </a:xfrm>
        </p:spPr>
        <p:txBody>
          <a:bodyPr/>
          <a:lstStyle/>
          <a:p>
            <a:pPr>
              <a:spcBef>
                <a:spcPts val="4800"/>
              </a:spcBef>
            </a:pPr>
            <a:r>
              <a:rPr lang="en-US" sz="2900" b="1" dirty="0"/>
              <a:t>For each slide, </a:t>
            </a:r>
            <a:r>
              <a:rPr lang="en-US" sz="2900" dirty="0"/>
              <a:t>you will find an example </a:t>
            </a:r>
            <a:br>
              <a:rPr lang="en-US" sz="2900" dirty="0"/>
            </a:br>
            <a:r>
              <a:rPr lang="en-US" sz="2900" dirty="0"/>
              <a:t>to </a:t>
            </a:r>
            <a:r>
              <a:rPr lang="en-US" sz="2900" i="1" dirty="0"/>
              <a:t>reference and delete </a:t>
            </a:r>
            <a:r>
              <a:rPr lang="en-US" sz="2900" dirty="0"/>
              <a:t>+ a blank template to use in the final version </a:t>
            </a:r>
            <a:br>
              <a:rPr lang="en-US" sz="2900" dirty="0"/>
            </a:br>
            <a:r>
              <a:rPr lang="en-US" sz="2900" dirty="0"/>
              <a:t>of your presentation.</a:t>
            </a:r>
          </a:p>
          <a:p>
            <a:pPr>
              <a:spcBef>
                <a:spcPts val="4800"/>
              </a:spcBef>
            </a:pPr>
            <a:r>
              <a:rPr lang="en-US" sz="2900" b="1" dirty="0"/>
              <a:t>Not all information will apply </a:t>
            </a:r>
            <a:r>
              <a:rPr lang="en-US" sz="2900" dirty="0"/>
              <a:t>— modify </a:t>
            </a:r>
            <a:br>
              <a:rPr lang="en-US" sz="2900" dirty="0"/>
            </a:br>
            <a:r>
              <a:rPr lang="en-US" sz="2900" dirty="0"/>
              <a:t>the content in a way that works best </a:t>
            </a:r>
            <a:br>
              <a:rPr lang="en-US" sz="2900" dirty="0"/>
            </a:br>
            <a:r>
              <a:rPr lang="en-US" sz="2900" dirty="0"/>
              <a:t>for your situation and organization.</a:t>
            </a:r>
          </a:p>
          <a:p>
            <a:pPr>
              <a:spcBef>
                <a:spcPts val="4800"/>
              </a:spcBef>
            </a:pPr>
            <a:r>
              <a:rPr lang="en-US" sz="2900" b="1" dirty="0"/>
              <a:t>We recommend</a:t>
            </a:r>
            <a:r>
              <a:rPr lang="en-US" sz="2900" dirty="0"/>
              <a:t> you keep the information shared on each slide concise and add visuals and specific data points when they apply.</a:t>
            </a:r>
          </a:p>
        </p:txBody>
      </p:sp>
      <p:sp>
        <p:nvSpPr>
          <p:cNvPr id="8" name="Rectangle: Rounded Corners 1">
            <a:extLst>
              <a:ext uri="{FF2B5EF4-FFF2-40B4-BE49-F238E27FC236}">
                <a16:creationId xmlns:a16="http://schemas.microsoft.com/office/drawing/2014/main" id="{4272159F-081E-7424-5FEA-8F15C91C98F3}"/>
              </a:ext>
            </a:extLst>
          </p:cNvPr>
          <p:cNvSpPr/>
          <p:nvPr/>
        </p:nvSpPr>
        <p:spPr>
          <a:xfrm>
            <a:off x="0" y="9766300"/>
            <a:ext cx="18288000" cy="520700"/>
          </a:xfrm>
          <a:prstGeom prst="roundRect">
            <a:avLst>
              <a:gd name="adj" fmla="val 0"/>
            </a:avLst>
          </a:prstGeom>
          <a:solidFill>
            <a:schemeClr val="accent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200" dirty="0">
                <a:latin typeface="Verdana" panose="020B0604030504040204" pitchFamily="34" charset="0"/>
                <a:ea typeface="Verdana" panose="020B0604030504040204" pitchFamily="34" charset="0"/>
                <a:cs typeface="Verdana" panose="020B0604030504040204" pitchFamily="34" charset="0"/>
              </a:rPr>
              <a:t>DELETE THIS SLIDE BEFORE USING</a:t>
            </a:r>
          </a:p>
        </p:txBody>
      </p:sp>
    </p:spTree>
    <p:extLst>
      <p:ext uri="{BB962C8B-B14F-4D97-AF65-F5344CB8AC3E}">
        <p14:creationId xmlns:p14="http://schemas.microsoft.com/office/powerpoint/2010/main" val="362850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B4A0F0-21DC-B7E2-05B1-70AB9A04A6AC}"/>
              </a:ext>
            </a:extLst>
          </p:cNvPr>
          <p:cNvSpPr>
            <a:spLocks noGrp="1"/>
          </p:cNvSpPr>
          <p:nvPr>
            <p:ph type="title"/>
          </p:nvPr>
        </p:nvSpPr>
        <p:spPr>
          <a:xfrm>
            <a:off x="603250" y="3915874"/>
            <a:ext cx="17081500" cy="870245"/>
          </a:xfrm>
        </p:spPr>
        <p:txBody>
          <a:bodyPr/>
          <a:lstStyle/>
          <a:p>
            <a:pPr algn="ctr"/>
            <a:r>
              <a:rPr lang="en-US" sz="6500" b="1" dirty="0"/>
              <a:t>Planning and Risk Assessment</a:t>
            </a:r>
          </a:p>
        </p:txBody>
      </p:sp>
      <p:sp>
        <p:nvSpPr>
          <p:cNvPr id="3" name="Slide Number Placeholder 2">
            <a:extLst>
              <a:ext uri="{FF2B5EF4-FFF2-40B4-BE49-F238E27FC236}">
                <a16:creationId xmlns:a16="http://schemas.microsoft.com/office/drawing/2014/main" id="{92D32F16-0090-D534-A61A-40ECA0203EA4}"/>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20</a:t>
            </a:fld>
            <a:endParaRPr lang="en-US" dirty="0"/>
          </a:p>
        </p:txBody>
      </p:sp>
      <p:grpSp>
        <p:nvGrpSpPr>
          <p:cNvPr id="11" name="Group 10">
            <a:extLst>
              <a:ext uri="{FF2B5EF4-FFF2-40B4-BE49-F238E27FC236}">
                <a16:creationId xmlns:a16="http://schemas.microsoft.com/office/drawing/2014/main" id="{0573ED1A-61C4-6D14-6B1C-D4B6190CC3CA}"/>
              </a:ext>
            </a:extLst>
          </p:cNvPr>
          <p:cNvGrpSpPr/>
          <p:nvPr/>
        </p:nvGrpSpPr>
        <p:grpSpPr>
          <a:xfrm>
            <a:off x="5207336" y="5509182"/>
            <a:ext cx="7873329" cy="2301318"/>
            <a:chOff x="11840308" y="1161628"/>
            <a:chExt cx="7873329" cy="2301318"/>
          </a:xfrm>
        </p:grpSpPr>
        <p:sp>
          <p:nvSpPr>
            <p:cNvPr id="9" name="Rounded Rectangle 8">
              <a:extLst>
                <a:ext uri="{FF2B5EF4-FFF2-40B4-BE49-F238E27FC236}">
                  <a16:creationId xmlns:a16="http://schemas.microsoft.com/office/drawing/2014/main" id="{87ABD654-88B1-A9F0-4E99-1315DF8BB04A}"/>
                </a:ext>
              </a:extLst>
            </p:cNvPr>
            <p:cNvSpPr/>
            <p:nvPr/>
          </p:nvSpPr>
          <p:spPr>
            <a:xfrm>
              <a:off x="11840308" y="1161628"/>
              <a:ext cx="7622839" cy="2301318"/>
            </a:xfrm>
            <a:prstGeom prst="roundRect">
              <a:avLst>
                <a:gd name="adj" fmla="val 6322"/>
              </a:avLst>
            </a:prstGeom>
            <a:solidFill>
              <a:schemeClr val="accent1"/>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8" name="Graphic 7">
              <a:extLst>
                <a:ext uri="{FF2B5EF4-FFF2-40B4-BE49-F238E27FC236}">
                  <a16:creationId xmlns:a16="http://schemas.microsoft.com/office/drawing/2014/main" id="{60B15840-37EC-0432-4CD5-74ACBD617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74770" y="1493292"/>
              <a:ext cx="890954" cy="890954"/>
            </a:xfrm>
            <a:prstGeom prst="rect">
              <a:avLst/>
            </a:prstGeom>
          </p:spPr>
        </p:pic>
        <p:sp>
          <p:nvSpPr>
            <p:cNvPr id="4" name="TextBox 3">
              <a:extLst>
                <a:ext uri="{FF2B5EF4-FFF2-40B4-BE49-F238E27FC236}">
                  <a16:creationId xmlns:a16="http://schemas.microsoft.com/office/drawing/2014/main" id="{4B71CD84-61FA-9834-516B-99DC86998B2F}"/>
                </a:ext>
              </a:extLst>
            </p:cNvPr>
            <p:cNvSpPr txBox="1"/>
            <p:nvPr/>
          </p:nvSpPr>
          <p:spPr>
            <a:xfrm>
              <a:off x="12965723" y="1493292"/>
              <a:ext cx="6747914" cy="1584344"/>
            </a:xfrm>
            <a:prstGeom prst="rect">
              <a:avLst/>
            </a:prstGeom>
            <a:noFill/>
          </p:spPr>
          <p:txBody>
            <a:bodyPr wrap="square">
              <a:spAutoFit/>
            </a:bodyPr>
            <a:lstStyle/>
            <a:p>
              <a:pPr algn="l">
                <a:lnSpc>
                  <a:spcPct val="110000"/>
                </a:lnSpc>
              </a:pPr>
              <a:r>
                <a:rPr lang="en-US" sz="3000" b="1" dirty="0">
                  <a:solidFill>
                    <a:schemeClr val="bg1"/>
                  </a:solidFill>
                  <a:latin typeface="Verdana" panose="020B0604030504040204" pitchFamily="34" charset="0"/>
                  <a:ea typeface="Verdana" panose="020B0604030504040204" pitchFamily="34" charset="0"/>
                  <a:cs typeface="Verdana" panose="020B0604030504040204" pitchFamily="34" charset="0"/>
                </a:rPr>
                <a:t>TIP</a:t>
              </a:r>
              <a:b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Don’t shy away from the hard questions demonstrate a proactive approach to risk </a:t>
              </a:r>
              <a:b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and change management</a:t>
              </a:r>
            </a:p>
          </p:txBody>
        </p:sp>
      </p:grpSp>
    </p:spTree>
    <p:extLst>
      <p:ext uri="{BB962C8B-B14F-4D97-AF65-F5344CB8AC3E}">
        <p14:creationId xmlns:p14="http://schemas.microsoft.com/office/powerpoint/2010/main" val="3980227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4198A461-6B14-5117-AC03-781CFB92DDCA}"/>
              </a:ext>
            </a:extLst>
          </p:cNvPr>
          <p:cNvSpPr>
            <a:spLocks noGrp="1"/>
          </p:cNvSpPr>
          <p:nvPr>
            <p:ph type="title"/>
          </p:nvPr>
        </p:nvSpPr>
        <p:spPr>
          <a:xfrm>
            <a:off x="602974" y="547690"/>
            <a:ext cx="17082053" cy="729569"/>
          </a:xfrm>
        </p:spPr>
        <p:txBody>
          <a:bodyPr/>
          <a:lstStyle/>
          <a:p>
            <a:r>
              <a:rPr lang="en-US" dirty="0"/>
              <a:t>Implementation Plan</a:t>
            </a:r>
          </a:p>
        </p:txBody>
      </p:sp>
      <p:sp>
        <p:nvSpPr>
          <p:cNvPr id="4" name="Slide Number Placeholder 3">
            <a:extLst>
              <a:ext uri="{FF2B5EF4-FFF2-40B4-BE49-F238E27FC236}">
                <a16:creationId xmlns:a16="http://schemas.microsoft.com/office/drawing/2014/main" id="{B66E4391-D5BE-B5B8-E7B5-52ABB06D3263}"/>
              </a:ext>
            </a:extLst>
          </p:cNvPr>
          <p:cNvSpPr>
            <a:spLocks noGrp="1"/>
          </p:cNvSpPr>
          <p:nvPr>
            <p:ph type="sldNum" sz="quarter" idx="4"/>
          </p:nvPr>
        </p:nvSpPr>
        <p:spPr>
          <a:xfrm>
            <a:off x="17293660" y="9766089"/>
            <a:ext cx="511109" cy="241527"/>
          </a:xfrm>
        </p:spPr>
        <p:txBody>
          <a:bodyPr/>
          <a:lstStyle/>
          <a:p>
            <a:fld id="{626BDE27-362E-4BE4-AFB0-50AB99C9B036}" type="slidenum">
              <a:rPr lang="en-US"/>
              <a:pPr/>
              <a:t>21</a:t>
            </a:fld>
            <a:endParaRPr lang="en-US"/>
          </a:p>
        </p:txBody>
      </p:sp>
      <p:graphicFrame>
        <p:nvGraphicFramePr>
          <p:cNvPr id="10" name="Google Shape;1525;p53">
            <a:extLst>
              <a:ext uri="{FF2B5EF4-FFF2-40B4-BE49-F238E27FC236}">
                <a16:creationId xmlns:a16="http://schemas.microsoft.com/office/drawing/2014/main" id="{F0937844-90A9-9041-5A9A-7904341DFEBE}"/>
              </a:ext>
            </a:extLst>
          </p:cNvPr>
          <p:cNvGraphicFramePr/>
          <p:nvPr>
            <p:extLst>
              <p:ext uri="{D42A27DB-BD31-4B8C-83A1-F6EECF244321}">
                <p14:modId xmlns:p14="http://schemas.microsoft.com/office/powerpoint/2010/main" val="1842999341"/>
              </p:ext>
            </p:extLst>
          </p:nvPr>
        </p:nvGraphicFramePr>
        <p:xfrm>
          <a:off x="758756" y="1621616"/>
          <a:ext cx="16666316" cy="4846360"/>
        </p:xfrm>
        <a:graphic>
          <a:graphicData uri="http://schemas.openxmlformats.org/drawingml/2006/table">
            <a:tbl>
              <a:tblPr firstRow="1" bandRow="1">
                <a:noFill/>
              </a:tblPr>
              <a:tblGrid>
                <a:gridCol w="4035005">
                  <a:extLst>
                    <a:ext uri="{9D8B030D-6E8A-4147-A177-3AD203B41FA5}">
                      <a16:colId xmlns:a16="http://schemas.microsoft.com/office/drawing/2014/main" val="20000"/>
                    </a:ext>
                  </a:extLst>
                </a:gridCol>
                <a:gridCol w="1403479">
                  <a:extLst>
                    <a:ext uri="{9D8B030D-6E8A-4147-A177-3AD203B41FA5}">
                      <a16:colId xmlns:a16="http://schemas.microsoft.com/office/drawing/2014/main" val="20003"/>
                    </a:ext>
                  </a:extLst>
                </a:gridCol>
                <a:gridCol w="1403479">
                  <a:extLst>
                    <a:ext uri="{9D8B030D-6E8A-4147-A177-3AD203B41FA5}">
                      <a16:colId xmlns:a16="http://schemas.microsoft.com/office/drawing/2014/main" val="2596109511"/>
                    </a:ext>
                  </a:extLst>
                </a:gridCol>
                <a:gridCol w="1403479">
                  <a:extLst>
                    <a:ext uri="{9D8B030D-6E8A-4147-A177-3AD203B41FA5}">
                      <a16:colId xmlns:a16="http://schemas.microsoft.com/office/drawing/2014/main" val="1979576610"/>
                    </a:ext>
                  </a:extLst>
                </a:gridCol>
                <a:gridCol w="1403479">
                  <a:extLst>
                    <a:ext uri="{9D8B030D-6E8A-4147-A177-3AD203B41FA5}">
                      <a16:colId xmlns:a16="http://schemas.microsoft.com/office/drawing/2014/main" val="2105274763"/>
                    </a:ext>
                  </a:extLst>
                </a:gridCol>
                <a:gridCol w="1403479">
                  <a:extLst>
                    <a:ext uri="{9D8B030D-6E8A-4147-A177-3AD203B41FA5}">
                      <a16:colId xmlns:a16="http://schemas.microsoft.com/office/drawing/2014/main" val="3705229889"/>
                    </a:ext>
                  </a:extLst>
                </a:gridCol>
                <a:gridCol w="1403479">
                  <a:extLst>
                    <a:ext uri="{9D8B030D-6E8A-4147-A177-3AD203B41FA5}">
                      <a16:colId xmlns:a16="http://schemas.microsoft.com/office/drawing/2014/main" val="20004"/>
                    </a:ext>
                  </a:extLst>
                </a:gridCol>
                <a:gridCol w="1403479">
                  <a:extLst>
                    <a:ext uri="{9D8B030D-6E8A-4147-A177-3AD203B41FA5}">
                      <a16:colId xmlns:a16="http://schemas.microsoft.com/office/drawing/2014/main" val="4029924413"/>
                    </a:ext>
                  </a:extLst>
                </a:gridCol>
                <a:gridCol w="1403479">
                  <a:extLst>
                    <a:ext uri="{9D8B030D-6E8A-4147-A177-3AD203B41FA5}">
                      <a16:colId xmlns:a16="http://schemas.microsoft.com/office/drawing/2014/main" val="3727253562"/>
                    </a:ext>
                  </a:extLst>
                </a:gridCol>
                <a:gridCol w="1403479">
                  <a:extLst>
                    <a:ext uri="{9D8B030D-6E8A-4147-A177-3AD203B41FA5}">
                      <a16:colId xmlns:a16="http://schemas.microsoft.com/office/drawing/2014/main" val="3198887649"/>
                    </a:ext>
                  </a:extLst>
                </a:gridCol>
              </a:tblGrid>
              <a:tr h="502940">
                <a:tc>
                  <a:txBody>
                    <a:bodyPr/>
                    <a:lstStyle/>
                    <a:p>
                      <a:pPr marL="0" marR="0" lvl="0" indent="0" algn="l" rtl="0">
                        <a:spcBef>
                          <a:spcPts val="0"/>
                        </a:spcBef>
                        <a:spcAft>
                          <a:spcPts val="0"/>
                        </a:spcAft>
                        <a:buNone/>
                      </a:pPr>
                      <a:r>
                        <a:rPr lang="en-US" sz="2100" b="0" i="0" dirty="0">
                          <a:solidFill>
                            <a:schemeClr val="bg1"/>
                          </a:solidFill>
                          <a:latin typeface="Verdana" panose="020B0604030504040204" pitchFamily="34" charset="0"/>
                          <a:ea typeface="Proxima Nova Rg"/>
                          <a:cs typeface="Verdana" panose="020B0604030504040204" pitchFamily="34" charset="0"/>
                          <a:sym typeface="Proxima Nova"/>
                        </a:rPr>
                        <a:t>Milestones</a:t>
                      </a:r>
                      <a:endParaRPr sz="2100" b="0" i="0" dirty="0">
                        <a:solidFill>
                          <a:schemeClr val="bg1"/>
                        </a:solidFill>
                        <a:latin typeface="Verdana" panose="020B0604030504040204" pitchFamily="34" charset="0"/>
                        <a:ea typeface="Proxima Nova Rg"/>
                        <a:cs typeface="Verdana" panose="020B0604030504040204" pitchFamily="34" charset="0"/>
                        <a:sym typeface="Proxima Nova"/>
                      </a:endParaRPr>
                    </a:p>
                  </a:txBody>
                  <a:tcPr marL="548640" marR="182902" marT="91450" marB="91450" anchor="ctr">
                    <a:lnL w="12700" cap="flat" cmpd="sng" algn="ctr">
                      <a:solidFill>
                        <a:schemeClr val="bg2">
                          <a:lumMod val="9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gridSpan="9">
                  <a:txBody>
                    <a:bodyPr/>
                    <a:lstStyle/>
                    <a:p>
                      <a:pPr marL="0" marR="0" lvl="0" indent="0" algn="ctr" rtl="0">
                        <a:spcBef>
                          <a:spcPts val="0"/>
                        </a:spcBef>
                        <a:spcAft>
                          <a:spcPts val="0"/>
                        </a:spcAft>
                        <a:buNone/>
                      </a:pPr>
                      <a:r>
                        <a:rPr lang="en-US" sz="2100" b="0" i="0" dirty="0">
                          <a:solidFill>
                            <a:schemeClr val="bg1"/>
                          </a:solidFill>
                          <a:latin typeface="Verdana" panose="020B0604030504040204" pitchFamily="34" charset="0"/>
                          <a:cs typeface="Verdana" panose="020B0604030504040204" pitchFamily="34" charset="0"/>
                        </a:rPr>
                        <a:t>Weeks</a:t>
                      </a:r>
                      <a:endParaRPr sz="2100" b="0" i="0" dirty="0">
                        <a:solidFill>
                          <a:schemeClr val="bg1"/>
                        </a:solidFill>
                        <a:latin typeface="Verdana" panose="020B0604030504040204" pitchFamily="34" charset="0"/>
                        <a:cs typeface="Verdana" panose="020B0604030504040204" pitchFamily="34" charset="0"/>
                      </a:endParaRPr>
                    </a:p>
                  </a:txBody>
                  <a:tcPr marL="182902" marR="182902" marT="91450" marB="91450" anchor="ctr">
                    <a:lnL w="12700" cap="flat" cmpd="sng" algn="ctr">
                      <a:solidFill>
                        <a:schemeClr val="bg2"/>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rtl="0">
                        <a:spcBef>
                          <a:spcPts val="0"/>
                        </a:spcBef>
                        <a:spcAft>
                          <a:spcPts val="0"/>
                        </a:spcAft>
                        <a:buNone/>
                      </a:pPr>
                      <a:endParaRPr sz="2200" b="0" i="0">
                        <a:solidFill>
                          <a:schemeClr val="bg1"/>
                        </a:solidFill>
                        <a:latin typeface="+mj-lt"/>
                        <a:cs typeface="Arial" panose="020B0604020202020204" pitchFamily="34" charset="0"/>
                      </a:endParaRPr>
                    </a:p>
                  </a:txBody>
                  <a:tcPr marL="91450" marR="91450" marT="45725" marB="457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rtl="0">
                        <a:spcBef>
                          <a:spcPts val="0"/>
                        </a:spcBef>
                        <a:spcAft>
                          <a:spcPts val="0"/>
                        </a:spcAft>
                        <a:buNone/>
                      </a:pPr>
                      <a:endParaRPr sz="2200" b="0" i="0">
                        <a:solidFill>
                          <a:schemeClr val="bg1"/>
                        </a:solidFill>
                        <a:latin typeface="+mj-lt"/>
                        <a:cs typeface="Arial" panose="020B0604020202020204" pitchFamily="34" charset="0"/>
                      </a:endParaRPr>
                    </a:p>
                  </a:txBody>
                  <a:tcPr marL="91450" marR="91450" marT="45725" marB="457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rtl="0">
                        <a:spcBef>
                          <a:spcPts val="0"/>
                        </a:spcBef>
                        <a:spcAft>
                          <a:spcPts val="0"/>
                        </a:spcAft>
                        <a:buNone/>
                      </a:pPr>
                      <a:endParaRPr sz="2200" b="0" i="0">
                        <a:solidFill>
                          <a:schemeClr val="bg1"/>
                        </a:solidFill>
                        <a:latin typeface="+mj-lt"/>
                        <a:cs typeface="Arial" panose="020B0604020202020204" pitchFamily="34" charset="0"/>
                      </a:endParaRPr>
                    </a:p>
                  </a:txBody>
                  <a:tcPr marL="91450" marR="91450" marT="45725" marB="457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rtl="0">
                        <a:spcBef>
                          <a:spcPts val="0"/>
                        </a:spcBef>
                        <a:spcAft>
                          <a:spcPts val="0"/>
                        </a:spcAft>
                        <a:buNone/>
                      </a:pPr>
                      <a:endParaRPr sz="1050" b="0" i="0" dirty="0">
                        <a:solidFill>
                          <a:schemeClr val="bg1"/>
                        </a:solidFill>
                        <a:latin typeface="+mn-lt"/>
                        <a:cs typeface="Arial" panose="020B0604020202020204" pitchFamily="34" charset="0"/>
                      </a:endParaRPr>
                    </a:p>
                  </a:txBody>
                  <a:tcPr marL="91451" marR="91451" marT="45725" marB="45725" anchor="ctr">
                    <a:lnL w="12700" cap="flat" cmpd="sng" algn="ctr">
                      <a:solidFill>
                        <a:schemeClr val="bg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02940">
                <a:tc>
                  <a:txBody>
                    <a:bodyPr/>
                    <a:lstStyle/>
                    <a:p>
                      <a:pPr marL="0" marR="0" lvl="0" indent="0" algn="l" defTabSz="1371669"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chemeClr val="bg1"/>
                        </a:solidFill>
                        <a:effectLst/>
                        <a:uLnTx/>
                        <a:uFillTx/>
                        <a:latin typeface="Verdana" panose="020B0604030504040204" pitchFamily="34" charset="0"/>
                        <a:ea typeface="+mn-ea"/>
                        <a:cs typeface="+mn-cs"/>
                      </a:endParaRPr>
                    </a:p>
                  </a:txBody>
                  <a:tcPr marL="548640" marR="182902" marT="91450" marB="91450" anchor="ctr">
                    <a:lnL w="12700" cap="flat" cmpd="sng" algn="ctr">
                      <a:solidFill>
                        <a:schemeClr val="bg2">
                          <a:lumMod val="90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rtl="0">
                        <a:spcBef>
                          <a:spcPts val="0"/>
                        </a:spcBef>
                        <a:spcAft>
                          <a:spcPts val="0"/>
                        </a:spcAft>
                        <a:buNone/>
                      </a:pPr>
                      <a:r>
                        <a:rPr lang="en-US" sz="2100" b="0" i="0" dirty="0">
                          <a:solidFill>
                            <a:schemeClr val="bg1"/>
                          </a:solidFill>
                          <a:latin typeface="Verdana" panose="020B0604030504040204" pitchFamily="34" charset="0"/>
                          <a:ea typeface="Proxima Nova Rg"/>
                          <a:cs typeface="Verdana" panose="020B0604030504040204" pitchFamily="34" charset="0"/>
                          <a:sym typeface="Proxima Nova"/>
                        </a:rPr>
                        <a:t>1</a:t>
                      </a:r>
                    </a:p>
                  </a:txBody>
                  <a:tcPr marL="192024" marR="192024" marT="91450" marB="914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rtl="0">
                        <a:spcBef>
                          <a:spcPts val="0"/>
                        </a:spcBef>
                        <a:spcAft>
                          <a:spcPts val="0"/>
                        </a:spcAft>
                        <a:buNone/>
                      </a:pPr>
                      <a:r>
                        <a:rPr lang="en-US" sz="2100" b="0" i="0" dirty="0">
                          <a:solidFill>
                            <a:schemeClr val="bg1"/>
                          </a:solidFill>
                          <a:latin typeface="Verdana" panose="020B0604030504040204" pitchFamily="34" charset="0"/>
                          <a:ea typeface="Proxima Nova Rg"/>
                          <a:cs typeface="Verdana" panose="020B0604030504040204" pitchFamily="34" charset="0"/>
                          <a:sym typeface="Proxima Nova"/>
                        </a:rPr>
                        <a:t>2</a:t>
                      </a:r>
                    </a:p>
                  </a:txBody>
                  <a:tcPr marL="192024" marR="192024" marT="91450" marB="914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rtl="0">
                        <a:spcBef>
                          <a:spcPts val="0"/>
                        </a:spcBef>
                        <a:spcAft>
                          <a:spcPts val="0"/>
                        </a:spcAft>
                        <a:buNone/>
                      </a:pPr>
                      <a:r>
                        <a:rPr lang="en-US" sz="2100" b="0" i="0" dirty="0">
                          <a:solidFill>
                            <a:schemeClr val="bg1"/>
                          </a:solidFill>
                          <a:latin typeface="Verdana" panose="020B0604030504040204" pitchFamily="34" charset="0"/>
                          <a:ea typeface="Proxima Nova Rg"/>
                          <a:cs typeface="Verdana" panose="020B0604030504040204" pitchFamily="34" charset="0"/>
                          <a:sym typeface="Proxima Nova"/>
                        </a:rPr>
                        <a:t>3</a:t>
                      </a:r>
                    </a:p>
                  </a:txBody>
                  <a:tcPr marL="192024" marR="192024" marT="91450" marB="914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rtl="0">
                        <a:spcBef>
                          <a:spcPts val="0"/>
                        </a:spcBef>
                        <a:spcAft>
                          <a:spcPts val="0"/>
                        </a:spcAft>
                        <a:buNone/>
                      </a:pPr>
                      <a:r>
                        <a:rPr lang="en-US" sz="2100" b="0" i="0" dirty="0">
                          <a:solidFill>
                            <a:schemeClr val="bg1"/>
                          </a:solidFill>
                          <a:latin typeface="Verdana" panose="020B0604030504040204" pitchFamily="34" charset="0"/>
                          <a:ea typeface="Proxima Nova Rg"/>
                          <a:cs typeface="Verdana" panose="020B0604030504040204" pitchFamily="34" charset="0"/>
                          <a:sym typeface="Proxima Nova"/>
                        </a:rPr>
                        <a:t>4</a:t>
                      </a:r>
                    </a:p>
                  </a:txBody>
                  <a:tcPr marL="192024" marR="192024" marT="91450" marB="914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rtl="0">
                        <a:spcBef>
                          <a:spcPts val="0"/>
                        </a:spcBef>
                        <a:spcAft>
                          <a:spcPts val="0"/>
                        </a:spcAft>
                        <a:buNone/>
                      </a:pPr>
                      <a:r>
                        <a:rPr lang="en-US" sz="2100" b="0" i="0" dirty="0">
                          <a:solidFill>
                            <a:schemeClr val="bg1"/>
                          </a:solidFill>
                          <a:latin typeface="Verdana" panose="020B0604030504040204" pitchFamily="34" charset="0"/>
                          <a:ea typeface="Proxima Nova Rg"/>
                          <a:cs typeface="Verdana" panose="020B0604030504040204" pitchFamily="34" charset="0"/>
                          <a:sym typeface="Proxima Nova"/>
                        </a:rPr>
                        <a:t>5</a:t>
                      </a:r>
                    </a:p>
                  </a:txBody>
                  <a:tcPr marL="192024" marR="192024" marT="91450" marB="914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rtl="0">
                        <a:spcBef>
                          <a:spcPts val="0"/>
                        </a:spcBef>
                        <a:spcAft>
                          <a:spcPts val="0"/>
                        </a:spcAft>
                        <a:buNone/>
                      </a:pPr>
                      <a:r>
                        <a:rPr lang="en-US" sz="2100" b="0" i="0" dirty="0">
                          <a:solidFill>
                            <a:schemeClr val="bg1"/>
                          </a:solidFill>
                          <a:latin typeface="Verdana" panose="020B0604030504040204" pitchFamily="34" charset="0"/>
                          <a:ea typeface="Proxima Nova Rg"/>
                          <a:cs typeface="Verdana" panose="020B0604030504040204" pitchFamily="34" charset="0"/>
                          <a:sym typeface="Proxima Nova"/>
                        </a:rPr>
                        <a:t>6</a:t>
                      </a:r>
                      <a:endParaRPr sz="2100" b="0" i="0" dirty="0">
                        <a:solidFill>
                          <a:schemeClr val="bg1"/>
                        </a:solidFill>
                        <a:latin typeface="Verdana" panose="020B0604030504040204" pitchFamily="34" charset="0"/>
                        <a:ea typeface="Proxima Nova Rg"/>
                        <a:cs typeface="Verdana" panose="020B0604030504040204" pitchFamily="34" charset="0"/>
                        <a:sym typeface="Proxima Nova"/>
                      </a:endParaRPr>
                    </a:p>
                  </a:txBody>
                  <a:tcPr marL="192024" marR="192024" marT="91450" marB="914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rtl="0">
                        <a:spcBef>
                          <a:spcPts val="0"/>
                        </a:spcBef>
                        <a:spcAft>
                          <a:spcPts val="0"/>
                        </a:spcAft>
                        <a:buNone/>
                      </a:pPr>
                      <a:r>
                        <a:rPr lang="en-US" sz="2100" b="0" i="0" dirty="0">
                          <a:solidFill>
                            <a:schemeClr val="bg1"/>
                          </a:solidFill>
                          <a:latin typeface="Verdana" panose="020B0604030504040204" pitchFamily="34" charset="0"/>
                          <a:ea typeface="Proxima Nova Rg"/>
                          <a:cs typeface="Verdana" panose="020B0604030504040204" pitchFamily="34" charset="0"/>
                          <a:sym typeface="Proxima Nova"/>
                        </a:rPr>
                        <a:t>7</a:t>
                      </a:r>
                      <a:endParaRPr sz="2100" b="0" i="0" dirty="0">
                        <a:solidFill>
                          <a:schemeClr val="bg1"/>
                        </a:solidFill>
                        <a:latin typeface="Verdana" panose="020B0604030504040204" pitchFamily="34" charset="0"/>
                        <a:ea typeface="Proxima Nova Rg"/>
                        <a:cs typeface="Verdana" panose="020B0604030504040204" pitchFamily="34" charset="0"/>
                        <a:sym typeface="Proxima Nova"/>
                      </a:endParaRPr>
                    </a:p>
                  </a:txBody>
                  <a:tcPr marL="192024" marR="192024" marT="91450" marB="914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rtl="0">
                        <a:spcBef>
                          <a:spcPts val="0"/>
                        </a:spcBef>
                        <a:spcAft>
                          <a:spcPts val="0"/>
                        </a:spcAft>
                        <a:buNone/>
                      </a:pPr>
                      <a:r>
                        <a:rPr lang="en-US" sz="2100" b="0" i="0" dirty="0">
                          <a:solidFill>
                            <a:schemeClr val="bg1"/>
                          </a:solidFill>
                          <a:latin typeface="Verdana" panose="020B0604030504040204" pitchFamily="34" charset="0"/>
                          <a:ea typeface="Proxima Nova Rg"/>
                          <a:cs typeface="Verdana" panose="020B0604030504040204" pitchFamily="34" charset="0"/>
                          <a:sym typeface="Proxima Nova"/>
                        </a:rPr>
                        <a:t>8</a:t>
                      </a:r>
                      <a:endParaRPr sz="2100" b="0" i="0" dirty="0">
                        <a:solidFill>
                          <a:schemeClr val="bg1"/>
                        </a:solidFill>
                        <a:latin typeface="Verdana" panose="020B0604030504040204" pitchFamily="34" charset="0"/>
                        <a:ea typeface="Proxima Nova Rg"/>
                        <a:cs typeface="Verdana" panose="020B0604030504040204" pitchFamily="34" charset="0"/>
                        <a:sym typeface="Proxima Nova"/>
                      </a:endParaRPr>
                    </a:p>
                  </a:txBody>
                  <a:tcPr marL="192024" marR="192024" marT="91450" marB="914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rtl="0">
                        <a:spcBef>
                          <a:spcPts val="0"/>
                        </a:spcBef>
                        <a:spcAft>
                          <a:spcPts val="0"/>
                        </a:spcAft>
                        <a:buNone/>
                      </a:pPr>
                      <a:r>
                        <a:rPr lang="en-US" sz="2100" b="0" i="0" dirty="0">
                          <a:solidFill>
                            <a:schemeClr val="bg1"/>
                          </a:solidFill>
                          <a:latin typeface="Verdana" panose="020B0604030504040204" pitchFamily="34" charset="0"/>
                          <a:ea typeface="Proxima Nova Rg"/>
                          <a:cs typeface="Verdana" panose="020B0604030504040204" pitchFamily="34" charset="0"/>
                          <a:sym typeface="Proxima Nova"/>
                        </a:rPr>
                        <a:t>8+</a:t>
                      </a:r>
                      <a:endParaRPr sz="2100" b="0" i="0" dirty="0">
                        <a:solidFill>
                          <a:schemeClr val="bg1"/>
                        </a:solidFill>
                        <a:latin typeface="Verdana" panose="020B0604030504040204" pitchFamily="34" charset="0"/>
                        <a:ea typeface="Proxima Nova Rg"/>
                        <a:cs typeface="Verdana" panose="020B0604030504040204" pitchFamily="34" charset="0"/>
                        <a:sym typeface="Proxima Nova"/>
                      </a:endParaRPr>
                    </a:p>
                  </a:txBody>
                  <a:tcPr marL="192024" marR="192024" marT="91450" marB="91450" anchor="ctr">
                    <a:lnL w="12700" cap="flat" cmpd="sng" algn="ctr">
                      <a:solidFill>
                        <a:schemeClr val="bg2"/>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1"/>
                  </a:ext>
                </a:extLst>
              </a:tr>
              <a:tr h="548640">
                <a:tc>
                  <a:txBody>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Milestone 1</a:t>
                      </a:r>
                    </a:p>
                  </a:txBody>
                  <a:tcPr marL="548640" marR="182902" marT="91450" marB="91450" anchor="ctr">
                    <a:lnL w="12700" cap="flat" cmpd="sng" algn="ctr">
                      <a:solidFill>
                        <a:schemeClr val="bg2">
                          <a:lumMod val="9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rtl="0">
                        <a:spcBef>
                          <a:spcPts val="0"/>
                        </a:spcBef>
                        <a:spcAft>
                          <a:spcPts val="0"/>
                        </a:spcAft>
                        <a:buNone/>
                      </a:pPr>
                      <a:endParaRPr sz="2100" b="0" i="0" dirty="0">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endParaRPr sz="2100" b="0" i="0" dirty="0">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endParaRPr sz="2100" b="0" i="0" dirty="0">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endParaRPr sz="2100" b="0" i="0" dirty="0">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endParaRPr sz="2100" b="0" i="0" dirty="0">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endParaRPr sz="2100" b="0" i="0" dirty="0">
                        <a:solidFill>
                          <a:schemeClr val="accent1"/>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tc>
                  <a:txBody>
                    <a:bodyPr/>
                    <a:lstStyle/>
                    <a:p>
                      <a:pPr marL="0" marR="0" lvl="0" indent="0" algn="ctr" rtl="0">
                        <a:spcBef>
                          <a:spcPts val="0"/>
                        </a:spcBef>
                        <a:spcAft>
                          <a:spcPts val="0"/>
                        </a:spcAft>
                        <a:buNone/>
                      </a:pPr>
                      <a:endParaRPr sz="2100" b="0" i="0" dirty="0">
                        <a:solidFill>
                          <a:schemeClr val="accent1"/>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endParaRPr sz="2100" b="0" i="0" dirty="0">
                        <a:solidFill>
                          <a:schemeClr val="accent1"/>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94" rtl="0" eaLnBrk="1" latinLnBrk="0" hangingPunct="1">
                        <a:spcBef>
                          <a:spcPts val="0"/>
                        </a:spcBef>
                        <a:spcAft>
                          <a:spcPts val="0"/>
                        </a:spcAft>
                        <a:buNone/>
                      </a:pPr>
                      <a:endParaRPr sz="2100" b="0" i="0" kern="1200" dirty="0">
                        <a:solidFill>
                          <a:schemeClr val="accent1"/>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8640">
                <a:tc>
                  <a:txBody>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Milestone 2</a:t>
                      </a:r>
                    </a:p>
                  </a:txBody>
                  <a:tcPr marL="548640" marR="182902" marT="91450" marB="91450" anchor="ctr">
                    <a:lnL w="12700" cap="flat" cmpd="sng" algn="ctr">
                      <a:solidFill>
                        <a:schemeClr val="bg2">
                          <a:lumMod val="9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endParaRPr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tc>
                  <a:txBody>
                    <a:bodyPr/>
                    <a:lstStyle/>
                    <a:p>
                      <a:pPr marL="0" marR="0" lvl="0" indent="0" algn="ctr" rtl="0">
                        <a:spcBef>
                          <a:spcPts val="0"/>
                        </a:spcBef>
                        <a:spcAft>
                          <a:spcPts val="0"/>
                        </a:spcAft>
                        <a:buNone/>
                      </a:pPr>
                      <a:endParaRPr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endParaRPr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94" rtl="0" eaLnBrk="1" latinLnBrk="0" hangingPunct="1">
                        <a:spcBef>
                          <a:spcPts val="0"/>
                        </a:spcBef>
                        <a:spcAft>
                          <a:spcPts val="0"/>
                        </a:spcAft>
                        <a:buNone/>
                      </a:pPr>
                      <a:endParaRPr sz="2100" b="0" i="0" kern="1200" dirty="0">
                        <a:solidFill>
                          <a:schemeClr val="accent1"/>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8640">
                <a:tc>
                  <a:txBody>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Milestone 3</a:t>
                      </a:r>
                    </a:p>
                  </a:txBody>
                  <a:tcPr marL="548640" marR="182902" marT="91450" marB="91450" anchor="ctr">
                    <a:lnL w="12700" cap="flat" cmpd="sng" algn="ctr">
                      <a:solidFill>
                        <a:schemeClr val="bg2">
                          <a:lumMod val="9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94" rtl="0" eaLnBrk="1" fontAlgn="auto" latinLnBrk="0" hangingPunct="1">
                        <a:lnSpc>
                          <a:spcPct val="100000"/>
                        </a:lnSpc>
                        <a:spcBef>
                          <a:spcPts val="0"/>
                        </a:spcBef>
                        <a:spcAft>
                          <a:spcPts val="0"/>
                        </a:spcAft>
                        <a:buClrTx/>
                        <a:buSzTx/>
                        <a:buFontTx/>
                        <a:buNone/>
                        <a:tabLst/>
                        <a:defRPr/>
                      </a:pPr>
                      <a:endParaRPr lang="en-US" sz="2100" b="0" i="0" kern="1200" dirty="0">
                        <a:solidFill>
                          <a:schemeClr val="accent1"/>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8640">
                <a:tc>
                  <a:txBody>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lang="en-US" sz="2100" b="0" i="0" dirty="0">
                          <a:solidFill>
                            <a:schemeClr val="tx1"/>
                          </a:solidFill>
                          <a:latin typeface="Verdana" panose="020B0604030504040204" pitchFamily="34" charset="0"/>
                        </a:rPr>
                        <a:t>Milestone 4</a:t>
                      </a:r>
                    </a:p>
                  </a:txBody>
                  <a:tcPr marL="548640" marR="182902" marT="91450" marB="91450" anchor="ctr">
                    <a:lnL w="12700" cap="flat" cmpd="sng" algn="ctr">
                      <a:solidFill>
                        <a:schemeClr val="bg2">
                          <a:lumMod val="9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94" rtl="0" eaLnBrk="1" fontAlgn="auto" latinLnBrk="0" hangingPunct="1">
                        <a:lnSpc>
                          <a:spcPct val="100000"/>
                        </a:lnSpc>
                        <a:spcBef>
                          <a:spcPts val="0"/>
                        </a:spcBef>
                        <a:spcAft>
                          <a:spcPts val="0"/>
                        </a:spcAft>
                        <a:buClrTx/>
                        <a:buSzTx/>
                        <a:buFontTx/>
                        <a:buNone/>
                        <a:tabLst/>
                        <a:defRPr/>
                      </a:pPr>
                      <a:endParaRPr lang="en-US" sz="2100" b="0" i="0" kern="1200" dirty="0">
                        <a:solidFill>
                          <a:schemeClr val="accent1"/>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2237582"/>
                  </a:ext>
                </a:extLst>
              </a:tr>
              <a:tr h="548640">
                <a:tc>
                  <a:txBody>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lang="en-US" sz="2100" b="0" i="0" dirty="0">
                          <a:solidFill>
                            <a:schemeClr val="tx1"/>
                          </a:solidFill>
                          <a:latin typeface="Verdana" panose="020B0604030504040204" pitchFamily="34" charset="0"/>
                        </a:rPr>
                        <a:t>Milestone 5</a:t>
                      </a:r>
                    </a:p>
                  </a:txBody>
                  <a:tcPr marL="548640" marR="182902" marT="91450" marB="91450" anchor="ctr">
                    <a:lnL w="12700" cap="flat" cmpd="sng" algn="ctr">
                      <a:solidFill>
                        <a:schemeClr val="bg2">
                          <a:lumMod val="9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94" rtl="0" eaLnBrk="1" fontAlgn="auto" latinLnBrk="0" hangingPunct="1">
                        <a:lnSpc>
                          <a:spcPct val="100000"/>
                        </a:lnSpc>
                        <a:spcBef>
                          <a:spcPts val="0"/>
                        </a:spcBef>
                        <a:spcAft>
                          <a:spcPts val="0"/>
                        </a:spcAft>
                        <a:buClrTx/>
                        <a:buSzTx/>
                        <a:buFontTx/>
                        <a:buNone/>
                        <a:tabLst/>
                        <a:defRPr/>
                      </a:pPr>
                      <a:endParaRPr lang="en-US" sz="2100" b="0" i="0" kern="1200" dirty="0">
                        <a:solidFill>
                          <a:schemeClr val="accent1"/>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5529412"/>
                  </a:ext>
                </a:extLst>
              </a:tr>
              <a:tr h="548640">
                <a:tc>
                  <a:txBody>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lang="en-US" sz="2100" b="0" i="0" dirty="0">
                          <a:solidFill>
                            <a:schemeClr val="tx1"/>
                          </a:solidFill>
                          <a:latin typeface="Verdana" panose="020B0604030504040204" pitchFamily="34" charset="0"/>
                        </a:rPr>
                        <a:t>Milestone 6</a:t>
                      </a:r>
                    </a:p>
                  </a:txBody>
                  <a:tcPr marL="548640" marR="182902" marT="91450" marB="91450" anchor="ctr">
                    <a:lnL w="12700" cap="flat" cmpd="sng" algn="ctr">
                      <a:solidFill>
                        <a:schemeClr val="bg2">
                          <a:lumMod val="9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rtl="0">
                        <a:spcBef>
                          <a:spcPts val="0"/>
                        </a:spcBef>
                        <a:spcAft>
                          <a:spcPts val="0"/>
                        </a:spcAft>
                        <a:buNone/>
                      </a:pPr>
                      <a:endParaRPr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endParaRPr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endParaRPr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endParaRPr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endParaRPr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94" rtl="0" eaLnBrk="1" fontAlgn="auto" latinLnBrk="0" hangingPunct="1">
                        <a:lnSpc>
                          <a:spcPct val="100000"/>
                        </a:lnSpc>
                        <a:spcBef>
                          <a:spcPts val="0"/>
                        </a:spcBef>
                        <a:spcAft>
                          <a:spcPts val="0"/>
                        </a:spcAft>
                        <a:buClrTx/>
                        <a:buSzTx/>
                        <a:buFontTx/>
                        <a:buNone/>
                        <a:tabLst/>
                        <a:defRPr/>
                      </a:pPr>
                      <a:endParaRPr lang="en-US" sz="2100" b="0" i="0" kern="1200" dirty="0">
                        <a:solidFill>
                          <a:schemeClr val="accent1"/>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065202"/>
                  </a:ext>
                </a:extLst>
              </a:tr>
              <a:tr h="548640">
                <a:tc>
                  <a:txBody>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lang="en-US" sz="2100" b="0" i="0" dirty="0">
                          <a:solidFill>
                            <a:schemeClr val="tx1"/>
                          </a:solidFill>
                          <a:latin typeface="Verdana" panose="020B0604030504040204" pitchFamily="34" charset="0"/>
                        </a:rPr>
                        <a:t>Milestone 7</a:t>
                      </a:r>
                    </a:p>
                  </a:txBody>
                  <a:tcPr marL="548640" marR="182902" marT="91450" marB="91450" anchor="ctr">
                    <a:lnL w="12700" cap="flat" cmpd="sng" algn="ctr">
                      <a:solidFill>
                        <a:schemeClr val="bg2">
                          <a:lumMod val="9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rtl="0">
                        <a:spcBef>
                          <a:spcPts val="0"/>
                        </a:spcBef>
                        <a:spcAft>
                          <a:spcPts val="0"/>
                        </a:spcAft>
                        <a:buNone/>
                      </a:pPr>
                      <a:endParaRPr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endParaRPr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endParaRPr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endParaRPr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endParaRPr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371669" rtl="0" eaLnBrk="1" fontAlgn="auto" latinLnBrk="0" hangingPunct="1">
                        <a:lnSpc>
                          <a:spcPct val="100000"/>
                        </a:lnSpc>
                        <a:spcBef>
                          <a:spcPts val="0"/>
                        </a:spcBef>
                        <a:spcAft>
                          <a:spcPts val="0"/>
                        </a:spcAft>
                        <a:buClrTx/>
                        <a:buSzTx/>
                        <a:buFontTx/>
                        <a:buNone/>
                        <a:tabLst/>
                        <a:defRPr/>
                      </a:pPr>
                      <a:endParaRPr lang="en-US" sz="2100" b="0" i="0" dirty="0">
                        <a:solidFill>
                          <a:schemeClr val="tx2">
                            <a:lumMod val="60000"/>
                            <a:lumOff val="40000"/>
                          </a:schemeClr>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94" rtl="0" eaLnBrk="1" fontAlgn="auto" latinLnBrk="0" hangingPunct="1">
                        <a:lnSpc>
                          <a:spcPct val="100000"/>
                        </a:lnSpc>
                        <a:spcBef>
                          <a:spcPts val="0"/>
                        </a:spcBef>
                        <a:spcAft>
                          <a:spcPts val="0"/>
                        </a:spcAft>
                        <a:buClrTx/>
                        <a:buSzTx/>
                        <a:buFontTx/>
                        <a:buNone/>
                        <a:tabLst/>
                        <a:defRPr/>
                      </a:pPr>
                      <a:endParaRPr lang="en-US" sz="2100" b="0" i="0" kern="1200" dirty="0">
                        <a:solidFill>
                          <a:schemeClr val="accent1"/>
                        </a:solidFill>
                        <a:latin typeface="Verdana" panose="020B0604030504040204" pitchFamily="34" charset="0"/>
                        <a:ea typeface="Proxima Nova Rg"/>
                        <a:cs typeface="Verdana" panose="020B0604030504040204" pitchFamily="34" charset="0"/>
                        <a:sym typeface="Proxima Nova"/>
                      </a:endParaRPr>
                    </a:p>
                  </a:txBody>
                  <a:tcPr marL="182902" marR="182902" marT="91450" marB="91450" anchor="ctr">
                    <a:lnL w="12700" cap="flat" cmpd="sng" algn="ctr">
                      <a:no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3416433"/>
                  </a:ext>
                </a:extLst>
              </a:tr>
            </a:tbl>
          </a:graphicData>
        </a:graphic>
      </p:graphicFrame>
      <p:sp>
        <p:nvSpPr>
          <p:cNvPr id="8" name="Rectangle: Rounded Corners 7">
            <a:extLst>
              <a:ext uri="{FF2B5EF4-FFF2-40B4-BE49-F238E27FC236}">
                <a16:creationId xmlns:a16="http://schemas.microsoft.com/office/drawing/2014/main" id="{C295C1DF-65D2-3311-014F-EFFECD726D78}"/>
              </a:ext>
            </a:extLst>
          </p:cNvPr>
          <p:cNvSpPr/>
          <p:nvPr/>
        </p:nvSpPr>
        <p:spPr>
          <a:xfrm>
            <a:off x="4985275" y="2747628"/>
            <a:ext cx="984404" cy="34351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70">
              <a:defRPr/>
            </a:pPr>
            <a:endParaRPr lang="en-US" dirty="0">
              <a:solidFill>
                <a:srgbClr val="FFFFFF"/>
              </a:solidFill>
              <a:latin typeface="Verdana" panose="020B0604030504040204" pitchFamily="34" charset="0"/>
            </a:endParaRPr>
          </a:p>
        </p:txBody>
      </p:sp>
      <p:sp>
        <p:nvSpPr>
          <p:cNvPr id="2" name="Rectangle: Rounded Corners 1">
            <a:extLst>
              <a:ext uri="{FF2B5EF4-FFF2-40B4-BE49-F238E27FC236}">
                <a16:creationId xmlns:a16="http://schemas.microsoft.com/office/drawing/2014/main" id="{AC58F4DE-8A33-9E97-857C-2BBBCF70E9CA}"/>
              </a:ext>
            </a:extLst>
          </p:cNvPr>
          <p:cNvSpPr/>
          <p:nvPr/>
        </p:nvSpPr>
        <p:spPr>
          <a:xfrm>
            <a:off x="6392915" y="3294796"/>
            <a:ext cx="984404" cy="34351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70">
              <a:defRPr/>
            </a:pPr>
            <a:endParaRPr lang="en-US" dirty="0">
              <a:solidFill>
                <a:srgbClr val="FFFFFF"/>
              </a:solidFill>
              <a:latin typeface="Verdana" panose="020B0604030504040204" pitchFamily="34" charset="0"/>
            </a:endParaRPr>
          </a:p>
        </p:txBody>
      </p:sp>
      <p:sp>
        <p:nvSpPr>
          <p:cNvPr id="23" name="Rectangle: Rounded Corners 63">
            <a:extLst>
              <a:ext uri="{FF2B5EF4-FFF2-40B4-BE49-F238E27FC236}">
                <a16:creationId xmlns:a16="http://schemas.microsoft.com/office/drawing/2014/main" id="{28C38E03-4261-1A64-AA71-E531D0D0CE61}"/>
              </a:ext>
            </a:extLst>
          </p:cNvPr>
          <p:cNvSpPr>
            <a:spLocks noChangeAspect="1"/>
          </p:cNvSpPr>
          <p:nvPr/>
        </p:nvSpPr>
        <p:spPr>
          <a:xfrm rot="16200000">
            <a:off x="4532631" y="5296950"/>
            <a:ext cx="1598926" cy="6154092"/>
          </a:xfrm>
          <a:prstGeom prst="roundRect">
            <a:avLst>
              <a:gd name="adj" fmla="val 11923"/>
            </a:avLst>
          </a:prstGeom>
          <a:solidFill>
            <a:srgbClr val="FFFFFF"/>
          </a:solidFill>
          <a:ln w="34925" cap="flat" cmpd="sng" algn="ctr">
            <a:solidFill>
              <a:schemeClr val="tx2"/>
            </a:solidFill>
            <a:prstDash val="solid"/>
            <a:miter lim="800000"/>
          </a:ln>
          <a:effectLst/>
        </p:spPr>
        <p:txBody>
          <a:bodyPr rtlCol="0" anchor="ctr"/>
          <a:lstStyle/>
          <a:p>
            <a:pPr algn="ctr" defTabSz="2742816">
              <a:defRPr/>
            </a:pPr>
            <a:endParaRPr lang="en-US" sz="5400" dirty="0">
              <a:solidFill>
                <a:srgbClr val="FFFFFF"/>
              </a:solidFill>
              <a:latin typeface="Verdana" panose="020B0604030504040204" pitchFamily="34" charset="0"/>
            </a:endParaRPr>
          </a:p>
        </p:txBody>
      </p:sp>
      <p:sp>
        <p:nvSpPr>
          <p:cNvPr id="24" name="Rectangle: Top Corners Rounded 47">
            <a:extLst>
              <a:ext uri="{FF2B5EF4-FFF2-40B4-BE49-F238E27FC236}">
                <a16:creationId xmlns:a16="http://schemas.microsoft.com/office/drawing/2014/main" id="{24FB274F-F9E9-642F-C66A-FCD275EE521D}"/>
              </a:ext>
            </a:extLst>
          </p:cNvPr>
          <p:cNvSpPr>
            <a:spLocks noChangeAspect="1"/>
          </p:cNvSpPr>
          <p:nvPr/>
        </p:nvSpPr>
        <p:spPr>
          <a:xfrm rot="16200000">
            <a:off x="1301880" y="8019391"/>
            <a:ext cx="1598926" cy="709209"/>
          </a:xfrm>
          <a:prstGeom prst="round2SameRect">
            <a:avLst>
              <a:gd name="adj1" fmla="val 20162"/>
              <a:gd name="adj2" fmla="val 0"/>
            </a:avLst>
          </a:prstGeom>
          <a:solidFill>
            <a:schemeClr val="tx2"/>
          </a:solidFill>
          <a:ln w="34925" cap="flat" cmpd="sng" algn="ctr">
            <a:solidFill>
              <a:schemeClr val="tx2"/>
            </a:solidFill>
            <a:prstDash val="solid"/>
            <a:miter lim="800000"/>
          </a:ln>
          <a:effectLst/>
        </p:spPr>
        <p:txBody>
          <a:bodyPr rtlCol="0" anchor="ctr"/>
          <a:lstStyle/>
          <a:p>
            <a:pPr algn="ctr" defTabSz="2742816">
              <a:defRPr/>
            </a:pPr>
            <a:r>
              <a:rPr lang="en-US" sz="2200" dirty="0">
                <a:solidFill>
                  <a:srgbClr val="FFFFFF"/>
                </a:solidFill>
                <a:latin typeface="Verdana" panose="020B0604030504040204" pitchFamily="34" charset="0"/>
              </a:rPr>
              <a:t>Our Tasks</a:t>
            </a:r>
          </a:p>
        </p:txBody>
      </p:sp>
      <p:sp>
        <p:nvSpPr>
          <p:cNvPr id="25" name="Rectangle: Rounded Corners 63">
            <a:extLst>
              <a:ext uri="{FF2B5EF4-FFF2-40B4-BE49-F238E27FC236}">
                <a16:creationId xmlns:a16="http://schemas.microsoft.com/office/drawing/2014/main" id="{9A2EE526-77FF-F3BD-6492-3FD8CCF7DD08}"/>
              </a:ext>
            </a:extLst>
          </p:cNvPr>
          <p:cNvSpPr>
            <a:spLocks noChangeAspect="1"/>
          </p:cNvSpPr>
          <p:nvPr/>
        </p:nvSpPr>
        <p:spPr>
          <a:xfrm rot="16200000">
            <a:off x="12182721" y="5307870"/>
            <a:ext cx="1598926" cy="6154092"/>
          </a:xfrm>
          <a:prstGeom prst="roundRect">
            <a:avLst>
              <a:gd name="adj" fmla="val 11923"/>
            </a:avLst>
          </a:prstGeom>
          <a:solidFill>
            <a:srgbClr val="FFFFFF"/>
          </a:solidFill>
          <a:ln w="34925" cap="flat" cmpd="sng" algn="ctr">
            <a:solidFill>
              <a:schemeClr val="tx2"/>
            </a:solidFill>
            <a:prstDash val="solid"/>
            <a:miter lim="800000"/>
          </a:ln>
          <a:effectLst/>
        </p:spPr>
        <p:txBody>
          <a:bodyPr rtlCol="0" anchor="ctr"/>
          <a:lstStyle/>
          <a:p>
            <a:pPr algn="ctr" defTabSz="2742816">
              <a:defRPr/>
            </a:pPr>
            <a:endParaRPr lang="en-US" sz="5400" dirty="0">
              <a:solidFill>
                <a:srgbClr val="FFFFFF"/>
              </a:solidFill>
              <a:latin typeface="Verdana" panose="020B0604030504040204" pitchFamily="34" charset="0"/>
            </a:endParaRPr>
          </a:p>
        </p:txBody>
      </p:sp>
      <p:sp>
        <p:nvSpPr>
          <p:cNvPr id="26" name="Rectangle: Top Corners Rounded 47">
            <a:extLst>
              <a:ext uri="{FF2B5EF4-FFF2-40B4-BE49-F238E27FC236}">
                <a16:creationId xmlns:a16="http://schemas.microsoft.com/office/drawing/2014/main" id="{A8D1E01F-C0C3-B04B-984D-77165E8578E2}"/>
              </a:ext>
            </a:extLst>
          </p:cNvPr>
          <p:cNvSpPr>
            <a:spLocks noChangeAspect="1"/>
          </p:cNvSpPr>
          <p:nvPr/>
        </p:nvSpPr>
        <p:spPr>
          <a:xfrm rot="16200000">
            <a:off x="8955923" y="8008000"/>
            <a:ext cx="1598926" cy="753847"/>
          </a:xfrm>
          <a:prstGeom prst="round2SameRect">
            <a:avLst>
              <a:gd name="adj1" fmla="val 20162"/>
              <a:gd name="adj2" fmla="val 0"/>
            </a:avLst>
          </a:prstGeom>
          <a:solidFill>
            <a:schemeClr val="tx2"/>
          </a:solidFill>
          <a:ln w="34925" cap="flat" cmpd="sng" algn="ctr">
            <a:solidFill>
              <a:schemeClr val="tx2"/>
            </a:solidFill>
            <a:prstDash val="solid"/>
            <a:miter lim="800000"/>
          </a:ln>
          <a:effectLst/>
        </p:spPr>
        <p:txBody>
          <a:bodyPr rtlCol="0" anchor="ctr"/>
          <a:lstStyle/>
          <a:p>
            <a:pPr algn="ctr" defTabSz="2742816">
              <a:lnSpc>
                <a:spcPct val="80000"/>
              </a:lnSpc>
              <a:defRPr/>
            </a:pPr>
            <a:r>
              <a:rPr lang="en-US" sz="2200" dirty="0">
                <a:solidFill>
                  <a:srgbClr val="FFFFFF"/>
                </a:solidFill>
                <a:latin typeface="Verdana" panose="020B0604030504040204" pitchFamily="34" charset="0"/>
              </a:rPr>
              <a:t>Vendor Tasks</a:t>
            </a:r>
          </a:p>
        </p:txBody>
      </p:sp>
      <p:sp>
        <p:nvSpPr>
          <p:cNvPr id="31" name="Rectangle: Rounded Corners 30">
            <a:extLst>
              <a:ext uri="{FF2B5EF4-FFF2-40B4-BE49-F238E27FC236}">
                <a16:creationId xmlns:a16="http://schemas.microsoft.com/office/drawing/2014/main" id="{C397996E-362B-C945-479F-6D5478FD5FE3}"/>
              </a:ext>
            </a:extLst>
          </p:cNvPr>
          <p:cNvSpPr/>
          <p:nvPr/>
        </p:nvSpPr>
        <p:spPr>
          <a:xfrm>
            <a:off x="7800555" y="3841964"/>
            <a:ext cx="984404" cy="34351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70">
              <a:defRPr/>
            </a:pPr>
            <a:endParaRPr lang="en-US" dirty="0">
              <a:solidFill>
                <a:srgbClr val="FFFFFF"/>
              </a:solidFill>
              <a:latin typeface="Verdana" panose="020B0604030504040204" pitchFamily="34" charset="0"/>
            </a:endParaRPr>
          </a:p>
        </p:txBody>
      </p:sp>
      <p:sp>
        <p:nvSpPr>
          <p:cNvPr id="32" name="Rectangle: Rounded Corners 31">
            <a:extLst>
              <a:ext uri="{FF2B5EF4-FFF2-40B4-BE49-F238E27FC236}">
                <a16:creationId xmlns:a16="http://schemas.microsoft.com/office/drawing/2014/main" id="{044AC33C-C5C2-CEB1-240B-7A5722CEDB0D}"/>
              </a:ext>
            </a:extLst>
          </p:cNvPr>
          <p:cNvSpPr/>
          <p:nvPr/>
        </p:nvSpPr>
        <p:spPr>
          <a:xfrm>
            <a:off x="9208195" y="4389132"/>
            <a:ext cx="984404" cy="34351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70">
              <a:defRPr/>
            </a:pPr>
            <a:endParaRPr lang="en-US" dirty="0">
              <a:solidFill>
                <a:srgbClr val="FFFFFF"/>
              </a:solidFill>
              <a:latin typeface="Verdana" panose="020B0604030504040204" pitchFamily="34" charset="0"/>
            </a:endParaRPr>
          </a:p>
        </p:txBody>
      </p:sp>
      <p:sp>
        <p:nvSpPr>
          <p:cNvPr id="33" name="Rectangle: Rounded Corners 32">
            <a:extLst>
              <a:ext uri="{FF2B5EF4-FFF2-40B4-BE49-F238E27FC236}">
                <a16:creationId xmlns:a16="http://schemas.microsoft.com/office/drawing/2014/main" id="{2F8CC232-E49F-731C-356F-5F8E6CA0A3DA}"/>
              </a:ext>
            </a:extLst>
          </p:cNvPr>
          <p:cNvSpPr/>
          <p:nvPr/>
        </p:nvSpPr>
        <p:spPr>
          <a:xfrm>
            <a:off x="10615835" y="4936300"/>
            <a:ext cx="984404" cy="34351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70">
              <a:defRPr/>
            </a:pPr>
            <a:endParaRPr lang="en-US" dirty="0">
              <a:solidFill>
                <a:srgbClr val="FFFFFF"/>
              </a:solidFill>
              <a:latin typeface="Verdana" panose="020B0604030504040204" pitchFamily="34" charset="0"/>
            </a:endParaRPr>
          </a:p>
        </p:txBody>
      </p:sp>
      <p:sp>
        <p:nvSpPr>
          <p:cNvPr id="34" name="Rectangle: Rounded Corners 33">
            <a:extLst>
              <a:ext uri="{FF2B5EF4-FFF2-40B4-BE49-F238E27FC236}">
                <a16:creationId xmlns:a16="http://schemas.microsoft.com/office/drawing/2014/main" id="{9DF4955E-E68A-DAB8-8239-EE831CD7F435}"/>
              </a:ext>
            </a:extLst>
          </p:cNvPr>
          <p:cNvSpPr/>
          <p:nvPr/>
        </p:nvSpPr>
        <p:spPr>
          <a:xfrm>
            <a:off x="12023475" y="5483468"/>
            <a:ext cx="984404" cy="34351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70">
              <a:defRPr/>
            </a:pPr>
            <a:endParaRPr lang="en-US" dirty="0">
              <a:solidFill>
                <a:srgbClr val="FFFFFF"/>
              </a:solidFill>
              <a:latin typeface="Verdana" panose="020B0604030504040204" pitchFamily="34" charset="0"/>
            </a:endParaRPr>
          </a:p>
        </p:txBody>
      </p:sp>
      <p:sp>
        <p:nvSpPr>
          <p:cNvPr id="35" name="Rectangle: Rounded Corners 34">
            <a:extLst>
              <a:ext uri="{FF2B5EF4-FFF2-40B4-BE49-F238E27FC236}">
                <a16:creationId xmlns:a16="http://schemas.microsoft.com/office/drawing/2014/main" id="{9ED14903-A78D-CDA1-7521-639B4D296F4B}"/>
              </a:ext>
            </a:extLst>
          </p:cNvPr>
          <p:cNvSpPr/>
          <p:nvPr/>
        </p:nvSpPr>
        <p:spPr>
          <a:xfrm>
            <a:off x="13431113" y="6030638"/>
            <a:ext cx="984404" cy="34351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70">
              <a:defRPr/>
            </a:pPr>
            <a:endParaRPr lang="en-US" dirty="0">
              <a:solidFill>
                <a:srgbClr val="FFFFFF"/>
              </a:solidFill>
              <a:latin typeface="Verdana" panose="020B0604030504040204" pitchFamily="34" charset="0"/>
            </a:endParaRPr>
          </a:p>
        </p:txBody>
      </p:sp>
      <p:grpSp>
        <p:nvGrpSpPr>
          <p:cNvPr id="9" name="Group 8">
            <a:extLst>
              <a:ext uri="{FF2B5EF4-FFF2-40B4-BE49-F238E27FC236}">
                <a16:creationId xmlns:a16="http://schemas.microsoft.com/office/drawing/2014/main" id="{5646AB6E-F713-C555-082E-033405E182BA}"/>
              </a:ext>
            </a:extLst>
          </p:cNvPr>
          <p:cNvGrpSpPr/>
          <p:nvPr/>
        </p:nvGrpSpPr>
        <p:grpSpPr>
          <a:xfrm>
            <a:off x="5344200" y="8525868"/>
            <a:ext cx="365760" cy="365760"/>
            <a:chOff x="5344200" y="8525868"/>
            <a:chExt cx="365760" cy="365760"/>
          </a:xfrm>
        </p:grpSpPr>
        <p:sp>
          <p:nvSpPr>
            <p:cNvPr id="52" name="Oval 51">
              <a:extLst>
                <a:ext uri="{FF2B5EF4-FFF2-40B4-BE49-F238E27FC236}">
                  <a16:creationId xmlns:a16="http://schemas.microsoft.com/office/drawing/2014/main" id="{46C10BEE-F861-60E9-9ADB-59193AC60573}"/>
                </a:ext>
              </a:extLst>
            </p:cNvPr>
            <p:cNvSpPr/>
            <p:nvPr/>
          </p:nvSpPr>
          <p:spPr>
            <a:xfrm>
              <a:off x="5344200" y="8525868"/>
              <a:ext cx="365760" cy="36576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43200">
                <a:defRPr/>
              </a:pPr>
              <a:endParaRPr lang="en-US" sz="5400" dirty="0">
                <a:solidFill>
                  <a:srgbClr val="FFFFFF"/>
                </a:solidFill>
                <a:latin typeface="Verdana" panose="020B0604030504040204" pitchFamily="34" charset="0"/>
              </a:endParaRPr>
            </a:p>
          </p:txBody>
        </p:sp>
        <p:pic>
          <p:nvPicPr>
            <p:cNvPr id="53" name="Graphic 52">
              <a:extLst>
                <a:ext uri="{FF2B5EF4-FFF2-40B4-BE49-F238E27FC236}">
                  <a16:creationId xmlns:a16="http://schemas.microsoft.com/office/drawing/2014/main" id="{F8B2E832-D982-BF19-F0F9-15CE0455CB1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38947" y="8620615"/>
              <a:ext cx="176267" cy="176267"/>
            </a:xfrm>
            <a:prstGeom prst="rect">
              <a:avLst/>
            </a:prstGeom>
          </p:spPr>
        </p:pic>
      </p:grpSp>
      <p:grpSp>
        <p:nvGrpSpPr>
          <p:cNvPr id="7" name="Group 6">
            <a:extLst>
              <a:ext uri="{FF2B5EF4-FFF2-40B4-BE49-F238E27FC236}">
                <a16:creationId xmlns:a16="http://schemas.microsoft.com/office/drawing/2014/main" id="{20D8F714-9210-DBF1-B99C-5BE573796EFF}"/>
              </a:ext>
            </a:extLst>
          </p:cNvPr>
          <p:cNvGrpSpPr/>
          <p:nvPr/>
        </p:nvGrpSpPr>
        <p:grpSpPr>
          <a:xfrm>
            <a:off x="5333222" y="7820104"/>
            <a:ext cx="365760" cy="365760"/>
            <a:chOff x="5333222" y="7820104"/>
            <a:chExt cx="365760" cy="365760"/>
          </a:xfrm>
        </p:grpSpPr>
        <p:sp>
          <p:nvSpPr>
            <p:cNvPr id="55" name="Oval 54">
              <a:extLst>
                <a:ext uri="{FF2B5EF4-FFF2-40B4-BE49-F238E27FC236}">
                  <a16:creationId xmlns:a16="http://schemas.microsoft.com/office/drawing/2014/main" id="{84966C8E-DE52-71E8-EE98-F1CF4A29E289}"/>
                </a:ext>
              </a:extLst>
            </p:cNvPr>
            <p:cNvSpPr/>
            <p:nvPr/>
          </p:nvSpPr>
          <p:spPr>
            <a:xfrm>
              <a:off x="5333222" y="7820104"/>
              <a:ext cx="365760" cy="36576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43200">
                <a:defRPr/>
              </a:pPr>
              <a:endParaRPr lang="en-US" sz="5400" dirty="0">
                <a:solidFill>
                  <a:srgbClr val="FFFFFF"/>
                </a:solidFill>
                <a:latin typeface="Verdana" panose="020B0604030504040204" pitchFamily="34" charset="0"/>
              </a:endParaRPr>
            </a:p>
          </p:txBody>
        </p:sp>
        <p:pic>
          <p:nvPicPr>
            <p:cNvPr id="56" name="Graphic 55">
              <a:extLst>
                <a:ext uri="{FF2B5EF4-FFF2-40B4-BE49-F238E27FC236}">
                  <a16:creationId xmlns:a16="http://schemas.microsoft.com/office/drawing/2014/main" id="{5EDBD1AF-2481-BA5F-5A37-80007440BAC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27969" y="7914851"/>
              <a:ext cx="176267" cy="176267"/>
            </a:xfrm>
            <a:prstGeom prst="rect">
              <a:avLst/>
            </a:prstGeom>
          </p:spPr>
        </p:pic>
      </p:grpSp>
      <p:grpSp>
        <p:nvGrpSpPr>
          <p:cNvPr id="11" name="Group 10">
            <a:extLst>
              <a:ext uri="{FF2B5EF4-FFF2-40B4-BE49-F238E27FC236}">
                <a16:creationId xmlns:a16="http://schemas.microsoft.com/office/drawing/2014/main" id="{B481502E-1EEF-7BE7-263A-347C2E8F327F}"/>
              </a:ext>
            </a:extLst>
          </p:cNvPr>
          <p:cNvGrpSpPr/>
          <p:nvPr/>
        </p:nvGrpSpPr>
        <p:grpSpPr>
          <a:xfrm>
            <a:off x="2713286" y="8532984"/>
            <a:ext cx="365760" cy="365760"/>
            <a:chOff x="2713286" y="8532984"/>
            <a:chExt cx="365760" cy="365760"/>
          </a:xfrm>
        </p:grpSpPr>
        <p:sp>
          <p:nvSpPr>
            <p:cNvPr id="58" name="Oval 57">
              <a:extLst>
                <a:ext uri="{FF2B5EF4-FFF2-40B4-BE49-F238E27FC236}">
                  <a16:creationId xmlns:a16="http://schemas.microsoft.com/office/drawing/2014/main" id="{120149FE-D7EA-C903-D958-6CA8481CDFB2}"/>
                </a:ext>
              </a:extLst>
            </p:cNvPr>
            <p:cNvSpPr/>
            <p:nvPr/>
          </p:nvSpPr>
          <p:spPr>
            <a:xfrm>
              <a:off x="2713286" y="8532984"/>
              <a:ext cx="365760" cy="36576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43200">
                <a:defRPr/>
              </a:pPr>
              <a:endParaRPr lang="en-US" sz="5400" dirty="0">
                <a:solidFill>
                  <a:srgbClr val="FFFFFF"/>
                </a:solidFill>
                <a:latin typeface="Verdana" panose="020B0604030504040204" pitchFamily="34" charset="0"/>
              </a:endParaRPr>
            </a:p>
          </p:txBody>
        </p:sp>
        <p:pic>
          <p:nvPicPr>
            <p:cNvPr id="59" name="Graphic 58">
              <a:extLst>
                <a:ext uri="{FF2B5EF4-FFF2-40B4-BE49-F238E27FC236}">
                  <a16:creationId xmlns:a16="http://schemas.microsoft.com/office/drawing/2014/main" id="{C2AEFAB0-85FC-AF01-76C1-53CB0D34786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08033" y="8627731"/>
              <a:ext cx="176267" cy="176267"/>
            </a:xfrm>
            <a:prstGeom prst="rect">
              <a:avLst/>
            </a:prstGeom>
          </p:spPr>
        </p:pic>
      </p:grpSp>
      <p:grpSp>
        <p:nvGrpSpPr>
          <p:cNvPr id="60" name="Group 59">
            <a:extLst>
              <a:ext uri="{FF2B5EF4-FFF2-40B4-BE49-F238E27FC236}">
                <a16:creationId xmlns:a16="http://schemas.microsoft.com/office/drawing/2014/main" id="{5CDB18CD-F3EF-6193-0376-C7DBA851C6A6}"/>
              </a:ext>
            </a:extLst>
          </p:cNvPr>
          <p:cNvGrpSpPr/>
          <p:nvPr/>
        </p:nvGrpSpPr>
        <p:grpSpPr>
          <a:xfrm>
            <a:off x="2713286" y="7839398"/>
            <a:ext cx="365760" cy="365760"/>
            <a:chOff x="1356643" y="2667000"/>
            <a:chExt cx="326524" cy="326524"/>
          </a:xfrm>
        </p:grpSpPr>
        <p:sp>
          <p:nvSpPr>
            <p:cNvPr id="61" name="Oval 60">
              <a:extLst>
                <a:ext uri="{FF2B5EF4-FFF2-40B4-BE49-F238E27FC236}">
                  <a16:creationId xmlns:a16="http://schemas.microsoft.com/office/drawing/2014/main" id="{C7346270-38BB-4623-77B2-A7A9F7CF85A2}"/>
                </a:ext>
              </a:extLst>
            </p:cNvPr>
            <p:cNvSpPr/>
            <p:nvPr/>
          </p:nvSpPr>
          <p:spPr>
            <a:xfrm>
              <a:off x="1356643" y="2667000"/>
              <a:ext cx="326524" cy="326524"/>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43200">
                <a:defRPr/>
              </a:pPr>
              <a:endParaRPr lang="en-US" sz="5400" dirty="0">
                <a:solidFill>
                  <a:srgbClr val="FFFFFF"/>
                </a:solidFill>
                <a:latin typeface="Verdana" panose="020B0604030504040204" pitchFamily="34" charset="0"/>
              </a:endParaRPr>
            </a:p>
          </p:txBody>
        </p:sp>
        <p:pic>
          <p:nvPicPr>
            <p:cNvPr id="62" name="Graphic 61">
              <a:extLst>
                <a:ext uri="{FF2B5EF4-FFF2-40B4-BE49-F238E27FC236}">
                  <a16:creationId xmlns:a16="http://schemas.microsoft.com/office/drawing/2014/main" id="{3C2FBC50-CF45-5D2A-DC5E-1AE6B2879E5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41226" y="2751583"/>
              <a:ext cx="157358" cy="157358"/>
            </a:xfrm>
            <a:prstGeom prst="rect">
              <a:avLst/>
            </a:prstGeom>
          </p:spPr>
        </p:pic>
      </p:grpSp>
      <p:sp>
        <p:nvSpPr>
          <p:cNvPr id="75" name="TextBox 74">
            <a:extLst>
              <a:ext uri="{FF2B5EF4-FFF2-40B4-BE49-F238E27FC236}">
                <a16:creationId xmlns:a16="http://schemas.microsoft.com/office/drawing/2014/main" id="{C74533DD-FE65-CC35-52F5-64C3E7122851}"/>
              </a:ext>
            </a:extLst>
          </p:cNvPr>
          <p:cNvSpPr txBox="1"/>
          <p:nvPr/>
        </p:nvSpPr>
        <p:spPr>
          <a:xfrm>
            <a:off x="3106408" y="7784599"/>
            <a:ext cx="1890940" cy="475354"/>
          </a:xfrm>
          <a:prstGeom prst="rect">
            <a:avLst/>
          </a:prstGeom>
          <a:noFill/>
        </p:spPr>
        <p:txBody>
          <a:bodyPr wrap="square" rtlCol="0">
            <a:noAutofit/>
          </a:bodyPr>
          <a:lstStyle/>
          <a:p>
            <a:pPr algn="l"/>
            <a:r>
              <a:rPr lang="en-US" sz="2000" dirty="0">
                <a:latin typeface="Verdana" panose="020B0604030504040204" pitchFamily="34" charset="0"/>
              </a:rPr>
              <a:t>Our task</a:t>
            </a:r>
          </a:p>
        </p:txBody>
      </p:sp>
      <p:sp>
        <p:nvSpPr>
          <p:cNvPr id="79" name="TextBox 78">
            <a:extLst>
              <a:ext uri="{FF2B5EF4-FFF2-40B4-BE49-F238E27FC236}">
                <a16:creationId xmlns:a16="http://schemas.microsoft.com/office/drawing/2014/main" id="{95BBD303-0282-EC58-BD1E-43C736AD4779}"/>
              </a:ext>
            </a:extLst>
          </p:cNvPr>
          <p:cNvSpPr txBox="1"/>
          <p:nvPr/>
        </p:nvSpPr>
        <p:spPr>
          <a:xfrm>
            <a:off x="5754744" y="8469383"/>
            <a:ext cx="1890940" cy="475354"/>
          </a:xfrm>
          <a:prstGeom prst="rect">
            <a:avLst/>
          </a:prstGeom>
          <a:noFill/>
        </p:spPr>
        <p:txBody>
          <a:bodyPr wrap="square" rtlCol="0">
            <a:noAutofit/>
          </a:bodyPr>
          <a:lstStyle/>
          <a:p>
            <a:pPr algn="l"/>
            <a:r>
              <a:rPr lang="en-US" sz="2000" dirty="0">
                <a:latin typeface="Verdana" panose="020B0604030504040204" pitchFamily="34" charset="0"/>
              </a:rPr>
              <a:t>Our task</a:t>
            </a:r>
          </a:p>
        </p:txBody>
      </p:sp>
      <p:sp>
        <p:nvSpPr>
          <p:cNvPr id="80" name="TextBox 79">
            <a:extLst>
              <a:ext uri="{FF2B5EF4-FFF2-40B4-BE49-F238E27FC236}">
                <a16:creationId xmlns:a16="http://schemas.microsoft.com/office/drawing/2014/main" id="{B941B218-26DF-DB8C-0009-2B9BA8389F14}"/>
              </a:ext>
            </a:extLst>
          </p:cNvPr>
          <p:cNvSpPr txBox="1"/>
          <p:nvPr/>
        </p:nvSpPr>
        <p:spPr>
          <a:xfrm>
            <a:off x="3100348" y="8464941"/>
            <a:ext cx="1890940" cy="475354"/>
          </a:xfrm>
          <a:prstGeom prst="rect">
            <a:avLst/>
          </a:prstGeom>
          <a:noFill/>
        </p:spPr>
        <p:txBody>
          <a:bodyPr wrap="square" rtlCol="0">
            <a:noAutofit/>
          </a:bodyPr>
          <a:lstStyle/>
          <a:p>
            <a:pPr algn="l"/>
            <a:r>
              <a:rPr lang="en-US" sz="2000" dirty="0">
                <a:latin typeface="Verdana" panose="020B0604030504040204" pitchFamily="34" charset="0"/>
              </a:rPr>
              <a:t>Our task</a:t>
            </a:r>
          </a:p>
        </p:txBody>
      </p:sp>
      <p:sp>
        <p:nvSpPr>
          <p:cNvPr id="81" name="TextBox 80">
            <a:extLst>
              <a:ext uri="{FF2B5EF4-FFF2-40B4-BE49-F238E27FC236}">
                <a16:creationId xmlns:a16="http://schemas.microsoft.com/office/drawing/2014/main" id="{1452CB62-C74E-A56A-53DA-681BA2E9E18C}"/>
              </a:ext>
            </a:extLst>
          </p:cNvPr>
          <p:cNvSpPr txBox="1"/>
          <p:nvPr/>
        </p:nvSpPr>
        <p:spPr>
          <a:xfrm>
            <a:off x="5751578" y="7765305"/>
            <a:ext cx="1890940" cy="475354"/>
          </a:xfrm>
          <a:prstGeom prst="rect">
            <a:avLst/>
          </a:prstGeom>
          <a:noFill/>
        </p:spPr>
        <p:txBody>
          <a:bodyPr wrap="square" rtlCol="0">
            <a:noAutofit/>
          </a:bodyPr>
          <a:lstStyle/>
          <a:p>
            <a:pPr algn="l"/>
            <a:r>
              <a:rPr lang="en-US" sz="2000" dirty="0">
                <a:latin typeface="Verdana" panose="020B0604030504040204" pitchFamily="34" charset="0"/>
              </a:rPr>
              <a:t>Our task</a:t>
            </a:r>
          </a:p>
        </p:txBody>
      </p:sp>
      <p:grpSp>
        <p:nvGrpSpPr>
          <p:cNvPr id="14" name="Group 13">
            <a:extLst>
              <a:ext uri="{FF2B5EF4-FFF2-40B4-BE49-F238E27FC236}">
                <a16:creationId xmlns:a16="http://schemas.microsoft.com/office/drawing/2014/main" id="{DA120603-7444-FBF2-7AF0-DE07E246D9F5}"/>
              </a:ext>
            </a:extLst>
          </p:cNvPr>
          <p:cNvGrpSpPr/>
          <p:nvPr/>
        </p:nvGrpSpPr>
        <p:grpSpPr>
          <a:xfrm>
            <a:off x="13162758" y="7820104"/>
            <a:ext cx="365760" cy="365760"/>
            <a:chOff x="13162758" y="7820104"/>
            <a:chExt cx="365760" cy="365760"/>
          </a:xfrm>
        </p:grpSpPr>
        <p:sp>
          <p:nvSpPr>
            <p:cNvPr id="83" name="Oval 82">
              <a:extLst>
                <a:ext uri="{FF2B5EF4-FFF2-40B4-BE49-F238E27FC236}">
                  <a16:creationId xmlns:a16="http://schemas.microsoft.com/office/drawing/2014/main" id="{A20AF52A-01E0-C75F-3C69-E811FE5349B4}"/>
                </a:ext>
              </a:extLst>
            </p:cNvPr>
            <p:cNvSpPr/>
            <p:nvPr/>
          </p:nvSpPr>
          <p:spPr>
            <a:xfrm>
              <a:off x="13162758" y="7820104"/>
              <a:ext cx="365760" cy="36576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43200">
                <a:defRPr/>
              </a:pPr>
              <a:endParaRPr lang="en-US" sz="5400" dirty="0">
                <a:solidFill>
                  <a:srgbClr val="FFFFFF"/>
                </a:solidFill>
                <a:latin typeface="Verdana" panose="020B0604030504040204" pitchFamily="34" charset="0"/>
              </a:endParaRPr>
            </a:p>
          </p:txBody>
        </p:sp>
        <p:pic>
          <p:nvPicPr>
            <p:cNvPr id="84" name="Graphic 83">
              <a:extLst>
                <a:ext uri="{FF2B5EF4-FFF2-40B4-BE49-F238E27FC236}">
                  <a16:creationId xmlns:a16="http://schemas.microsoft.com/office/drawing/2014/main" id="{77F43DDF-1C7A-E789-9F75-FAC5D2C1645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57505" y="7914851"/>
              <a:ext cx="176267" cy="176267"/>
            </a:xfrm>
            <a:prstGeom prst="rect">
              <a:avLst/>
            </a:prstGeom>
          </p:spPr>
        </p:pic>
      </p:grpSp>
      <p:grpSp>
        <p:nvGrpSpPr>
          <p:cNvPr id="15" name="Group 14">
            <a:extLst>
              <a:ext uri="{FF2B5EF4-FFF2-40B4-BE49-F238E27FC236}">
                <a16:creationId xmlns:a16="http://schemas.microsoft.com/office/drawing/2014/main" id="{AC27B4F8-6A30-FF2D-3D26-A1826C115B36}"/>
              </a:ext>
            </a:extLst>
          </p:cNvPr>
          <p:cNvGrpSpPr/>
          <p:nvPr/>
        </p:nvGrpSpPr>
        <p:grpSpPr>
          <a:xfrm>
            <a:off x="10542822" y="7839398"/>
            <a:ext cx="365760" cy="365760"/>
            <a:chOff x="10542822" y="7839398"/>
            <a:chExt cx="365760" cy="365760"/>
          </a:xfrm>
        </p:grpSpPr>
        <p:sp>
          <p:nvSpPr>
            <p:cNvPr id="86" name="Oval 85">
              <a:extLst>
                <a:ext uri="{FF2B5EF4-FFF2-40B4-BE49-F238E27FC236}">
                  <a16:creationId xmlns:a16="http://schemas.microsoft.com/office/drawing/2014/main" id="{EF10E67C-2C8F-D6F9-1B99-35411D71F7B8}"/>
                </a:ext>
              </a:extLst>
            </p:cNvPr>
            <p:cNvSpPr/>
            <p:nvPr/>
          </p:nvSpPr>
          <p:spPr>
            <a:xfrm>
              <a:off x="10542822" y="7839398"/>
              <a:ext cx="365760" cy="36576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43200">
                <a:defRPr/>
              </a:pPr>
              <a:endParaRPr lang="en-US" sz="5400" dirty="0">
                <a:solidFill>
                  <a:srgbClr val="FFFFFF"/>
                </a:solidFill>
                <a:latin typeface="Verdana" panose="020B0604030504040204" pitchFamily="34" charset="0"/>
              </a:endParaRPr>
            </a:p>
          </p:txBody>
        </p:sp>
        <p:pic>
          <p:nvPicPr>
            <p:cNvPr id="87" name="Graphic 86">
              <a:extLst>
                <a:ext uri="{FF2B5EF4-FFF2-40B4-BE49-F238E27FC236}">
                  <a16:creationId xmlns:a16="http://schemas.microsoft.com/office/drawing/2014/main" id="{015CD367-1248-EA34-082B-5BEFEA099597}"/>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37569" y="7934145"/>
              <a:ext cx="176267" cy="176267"/>
            </a:xfrm>
            <a:prstGeom prst="rect">
              <a:avLst/>
            </a:prstGeom>
          </p:spPr>
        </p:pic>
      </p:grpSp>
      <p:sp>
        <p:nvSpPr>
          <p:cNvPr id="88" name="TextBox 87">
            <a:extLst>
              <a:ext uri="{FF2B5EF4-FFF2-40B4-BE49-F238E27FC236}">
                <a16:creationId xmlns:a16="http://schemas.microsoft.com/office/drawing/2014/main" id="{FA1E565D-99B2-B880-4A0B-985316CED150}"/>
              </a:ext>
            </a:extLst>
          </p:cNvPr>
          <p:cNvSpPr txBox="1"/>
          <p:nvPr/>
        </p:nvSpPr>
        <p:spPr>
          <a:xfrm>
            <a:off x="10935944" y="7784599"/>
            <a:ext cx="1890940" cy="475354"/>
          </a:xfrm>
          <a:prstGeom prst="rect">
            <a:avLst/>
          </a:prstGeom>
          <a:noFill/>
        </p:spPr>
        <p:txBody>
          <a:bodyPr wrap="square" rtlCol="0">
            <a:noAutofit/>
          </a:bodyPr>
          <a:lstStyle/>
          <a:p>
            <a:pPr algn="l"/>
            <a:r>
              <a:rPr lang="en-US" sz="2000" dirty="0">
                <a:latin typeface="Verdana" panose="020B0604030504040204" pitchFamily="34" charset="0"/>
              </a:rPr>
              <a:t>Vendor task</a:t>
            </a:r>
          </a:p>
        </p:txBody>
      </p:sp>
      <p:sp>
        <p:nvSpPr>
          <p:cNvPr id="89" name="TextBox 88">
            <a:extLst>
              <a:ext uri="{FF2B5EF4-FFF2-40B4-BE49-F238E27FC236}">
                <a16:creationId xmlns:a16="http://schemas.microsoft.com/office/drawing/2014/main" id="{78F6F928-96B5-72F5-C66A-9D9DF354FE31}"/>
              </a:ext>
            </a:extLst>
          </p:cNvPr>
          <p:cNvSpPr txBox="1"/>
          <p:nvPr/>
        </p:nvSpPr>
        <p:spPr>
          <a:xfrm>
            <a:off x="13584280" y="8469383"/>
            <a:ext cx="1890940" cy="475354"/>
          </a:xfrm>
          <a:prstGeom prst="rect">
            <a:avLst/>
          </a:prstGeom>
          <a:noFill/>
        </p:spPr>
        <p:txBody>
          <a:bodyPr wrap="square" rtlCol="0">
            <a:noAutofit/>
          </a:bodyPr>
          <a:lstStyle/>
          <a:p>
            <a:pPr algn="l"/>
            <a:r>
              <a:rPr lang="en-US" sz="2000" dirty="0">
                <a:latin typeface="Verdana" panose="020B0604030504040204" pitchFamily="34" charset="0"/>
              </a:rPr>
              <a:t>Vendor task</a:t>
            </a:r>
          </a:p>
        </p:txBody>
      </p:sp>
      <p:sp>
        <p:nvSpPr>
          <p:cNvPr id="90" name="TextBox 89">
            <a:extLst>
              <a:ext uri="{FF2B5EF4-FFF2-40B4-BE49-F238E27FC236}">
                <a16:creationId xmlns:a16="http://schemas.microsoft.com/office/drawing/2014/main" id="{EB757CD0-8B6C-FEEB-62F1-03DB58E192A9}"/>
              </a:ext>
            </a:extLst>
          </p:cNvPr>
          <p:cNvSpPr txBox="1"/>
          <p:nvPr/>
        </p:nvSpPr>
        <p:spPr>
          <a:xfrm>
            <a:off x="10944482" y="8464943"/>
            <a:ext cx="1890940" cy="475354"/>
          </a:xfrm>
          <a:prstGeom prst="rect">
            <a:avLst/>
          </a:prstGeom>
          <a:noFill/>
        </p:spPr>
        <p:txBody>
          <a:bodyPr wrap="square" rtlCol="0">
            <a:noAutofit/>
          </a:bodyPr>
          <a:lstStyle/>
          <a:p>
            <a:pPr algn="l"/>
            <a:r>
              <a:rPr lang="en-US" sz="2000" dirty="0">
                <a:latin typeface="Verdana" panose="020B0604030504040204" pitchFamily="34" charset="0"/>
              </a:rPr>
              <a:t>Vendor task</a:t>
            </a:r>
          </a:p>
        </p:txBody>
      </p:sp>
      <p:sp>
        <p:nvSpPr>
          <p:cNvPr id="91" name="TextBox 90">
            <a:extLst>
              <a:ext uri="{FF2B5EF4-FFF2-40B4-BE49-F238E27FC236}">
                <a16:creationId xmlns:a16="http://schemas.microsoft.com/office/drawing/2014/main" id="{C0397FAB-9A69-3894-4A51-A3FBABD815D8}"/>
              </a:ext>
            </a:extLst>
          </p:cNvPr>
          <p:cNvSpPr txBox="1"/>
          <p:nvPr/>
        </p:nvSpPr>
        <p:spPr>
          <a:xfrm>
            <a:off x="13581114" y="7765305"/>
            <a:ext cx="1890940" cy="475354"/>
          </a:xfrm>
          <a:prstGeom prst="rect">
            <a:avLst/>
          </a:prstGeom>
          <a:noFill/>
        </p:spPr>
        <p:txBody>
          <a:bodyPr wrap="square" rtlCol="0">
            <a:noAutofit/>
          </a:bodyPr>
          <a:lstStyle/>
          <a:p>
            <a:pPr algn="l"/>
            <a:r>
              <a:rPr lang="en-US" sz="2000" dirty="0">
                <a:latin typeface="Verdana" panose="020B0604030504040204" pitchFamily="34" charset="0"/>
              </a:rPr>
              <a:t>Vendor task</a:t>
            </a:r>
          </a:p>
        </p:txBody>
      </p:sp>
      <p:grpSp>
        <p:nvGrpSpPr>
          <p:cNvPr id="13" name="Group 12">
            <a:extLst>
              <a:ext uri="{FF2B5EF4-FFF2-40B4-BE49-F238E27FC236}">
                <a16:creationId xmlns:a16="http://schemas.microsoft.com/office/drawing/2014/main" id="{005E96A1-63C3-D36E-6BCC-01F7AECA14F1}"/>
              </a:ext>
            </a:extLst>
          </p:cNvPr>
          <p:cNvGrpSpPr/>
          <p:nvPr/>
        </p:nvGrpSpPr>
        <p:grpSpPr>
          <a:xfrm>
            <a:off x="13163072" y="8537472"/>
            <a:ext cx="365760" cy="365760"/>
            <a:chOff x="13163072" y="8537472"/>
            <a:chExt cx="365760" cy="365760"/>
          </a:xfrm>
        </p:grpSpPr>
        <p:sp>
          <p:nvSpPr>
            <p:cNvPr id="93" name="Oval 92">
              <a:extLst>
                <a:ext uri="{FF2B5EF4-FFF2-40B4-BE49-F238E27FC236}">
                  <a16:creationId xmlns:a16="http://schemas.microsoft.com/office/drawing/2014/main" id="{4BB830C3-852B-6A9A-2B16-46DCC23668CA}"/>
                </a:ext>
              </a:extLst>
            </p:cNvPr>
            <p:cNvSpPr/>
            <p:nvPr/>
          </p:nvSpPr>
          <p:spPr>
            <a:xfrm>
              <a:off x="13163072" y="8537472"/>
              <a:ext cx="365760" cy="36576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43200">
                <a:defRPr/>
              </a:pPr>
              <a:endParaRPr lang="en-US" sz="5400" dirty="0">
                <a:solidFill>
                  <a:srgbClr val="FFFFFF"/>
                </a:solidFill>
                <a:latin typeface="Verdana" panose="020B0604030504040204" pitchFamily="34" charset="0"/>
              </a:endParaRPr>
            </a:p>
          </p:txBody>
        </p:sp>
        <p:pic>
          <p:nvPicPr>
            <p:cNvPr id="94" name="Graphic 93">
              <a:extLst>
                <a:ext uri="{FF2B5EF4-FFF2-40B4-BE49-F238E27FC236}">
                  <a16:creationId xmlns:a16="http://schemas.microsoft.com/office/drawing/2014/main" id="{B8A69862-83E6-5AEA-12D6-E4EFFBD7685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57819" y="8632219"/>
              <a:ext cx="176267" cy="176267"/>
            </a:xfrm>
            <a:prstGeom prst="rect">
              <a:avLst/>
            </a:prstGeom>
          </p:spPr>
        </p:pic>
      </p:grpSp>
      <p:grpSp>
        <p:nvGrpSpPr>
          <p:cNvPr id="12" name="Group 11">
            <a:extLst>
              <a:ext uri="{FF2B5EF4-FFF2-40B4-BE49-F238E27FC236}">
                <a16:creationId xmlns:a16="http://schemas.microsoft.com/office/drawing/2014/main" id="{8CC193C1-3D23-071C-677F-1B47008309FE}"/>
              </a:ext>
            </a:extLst>
          </p:cNvPr>
          <p:cNvGrpSpPr/>
          <p:nvPr/>
        </p:nvGrpSpPr>
        <p:grpSpPr>
          <a:xfrm>
            <a:off x="10549906" y="8525868"/>
            <a:ext cx="365760" cy="365760"/>
            <a:chOff x="10549906" y="8525868"/>
            <a:chExt cx="365760" cy="365760"/>
          </a:xfrm>
        </p:grpSpPr>
        <p:sp>
          <p:nvSpPr>
            <p:cNvPr id="96" name="Oval 95">
              <a:extLst>
                <a:ext uri="{FF2B5EF4-FFF2-40B4-BE49-F238E27FC236}">
                  <a16:creationId xmlns:a16="http://schemas.microsoft.com/office/drawing/2014/main" id="{8260B966-3CA0-41BB-7301-2C68C644C845}"/>
                </a:ext>
              </a:extLst>
            </p:cNvPr>
            <p:cNvSpPr/>
            <p:nvPr/>
          </p:nvSpPr>
          <p:spPr>
            <a:xfrm>
              <a:off x="10549906" y="8525868"/>
              <a:ext cx="365760" cy="36576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743200">
                <a:defRPr/>
              </a:pPr>
              <a:endParaRPr lang="en-US" sz="5400" dirty="0">
                <a:solidFill>
                  <a:srgbClr val="FFFFFF"/>
                </a:solidFill>
                <a:latin typeface="Verdana" panose="020B0604030504040204" pitchFamily="34" charset="0"/>
              </a:endParaRPr>
            </a:p>
          </p:txBody>
        </p:sp>
        <p:pic>
          <p:nvPicPr>
            <p:cNvPr id="97" name="Graphic 96">
              <a:extLst>
                <a:ext uri="{FF2B5EF4-FFF2-40B4-BE49-F238E27FC236}">
                  <a16:creationId xmlns:a16="http://schemas.microsoft.com/office/drawing/2014/main" id="{B166F268-A3DD-EDE1-2544-861CDB75C375}"/>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44653" y="8620615"/>
              <a:ext cx="176267" cy="176267"/>
            </a:xfrm>
            <a:prstGeom prst="rect">
              <a:avLst/>
            </a:prstGeom>
          </p:spPr>
        </p:pic>
      </p:grpSp>
    </p:spTree>
    <p:extLst>
      <p:ext uri="{BB962C8B-B14F-4D97-AF65-F5344CB8AC3E}">
        <p14:creationId xmlns:p14="http://schemas.microsoft.com/office/powerpoint/2010/main" val="1431723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CC47AE-0572-454B-DBD3-81E19CE6FECD}"/>
              </a:ext>
            </a:extLst>
          </p:cNvPr>
          <p:cNvPicPr>
            <a:picLocks noChangeAspect="1"/>
          </p:cNvPicPr>
          <p:nvPr/>
        </p:nvPicPr>
        <p:blipFill>
          <a:blip r:embed="rId3"/>
          <a:stretch>
            <a:fillRect/>
          </a:stretch>
        </p:blipFill>
        <p:spPr>
          <a:xfrm>
            <a:off x="954691" y="7399366"/>
            <a:ext cx="16263817" cy="2011333"/>
          </a:xfrm>
          <a:prstGeom prst="rect">
            <a:avLst/>
          </a:prstGeom>
        </p:spPr>
      </p:pic>
      <p:pic>
        <p:nvPicPr>
          <p:cNvPr id="3" name="Picture 2">
            <a:extLst>
              <a:ext uri="{FF2B5EF4-FFF2-40B4-BE49-F238E27FC236}">
                <a16:creationId xmlns:a16="http://schemas.microsoft.com/office/drawing/2014/main" id="{076A2F53-16CF-4AB3-C2B3-9E011816930D}"/>
              </a:ext>
            </a:extLst>
          </p:cNvPr>
          <p:cNvPicPr>
            <a:picLocks noChangeAspect="1"/>
          </p:cNvPicPr>
          <p:nvPr/>
        </p:nvPicPr>
        <p:blipFill rotWithShape="1">
          <a:blip r:embed="rId4"/>
          <a:srcRect r="1810"/>
          <a:stretch/>
        </p:blipFill>
        <p:spPr>
          <a:xfrm>
            <a:off x="605857" y="1402982"/>
            <a:ext cx="16961487" cy="6297418"/>
          </a:xfrm>
          <a:prstGeom prst="rect">
            <a:avLst/>
          </a:prstGeom>
        </p:spPr>
      </p:pic>
      <p:sp>
        <p:nvSpPr>
          <p:cNvPr id="22" name="Title 21">
            <a:extLst>
              <a:ext uri="{FF2B5EF4-FFF2-40B4-BE49-F238E27FC236}">
                <a16:creationId xmlns:a16="http://schemas.microsoft.com/office/drawing/2014/main" id="{4198A461-6B14-5117-AC03-781CFB92DDCA}"/>
              </a:ext>
            </a:extLst>
          </p:cNvPr>
          <p:cNvSpPr>
            <a:spLocks noGrp="1"/>
          </p:cNvSpPr>
          <p:nvPr>
            <p:ph type="title"/>
          </p:nvPr>
        </p:nvSpPr>
        <p:spPr>
          <a:xfrm>
            <a:off x="602974" y="547690"/>
            <a:ext cx="17082053" cy="729569"/>
          </a:xfrm>
        </p:spPr>
        <p:txBody>
          <a:bodyPr/>
          <a:lstStyle/>
          <a:p>
            <a:r>
              <a:rPr lang="en-US" dirty="0"/>
              <a:t>Implementation Plan</a:t>
            </a:r>
          </a:p>
        </p:txBody>
      </p:sp>
      <p:sp>
        <p:nvSpPr>
          <p:cNvPr id="4" name="Slide Number Placeholder 3">
            <a:extLst>
              <a:ext uri="{FF2B5EF4-FFF2-40B4-BE49-F238E27FC236}">
                <a16:creationId xmlns:a16="http://schemas.microsoft.com/office/drawing/2014/main" id="{B66E4391-D5BE-B5B8-E7B5-52ABB06D3263}"/>
              </a:ext>
            </a:extLst>
          </p:cNvPr>
          <p:cNvSpPr>
            <a:spLocks noGrp="1"/>
          </p:cNvSpPr>
          <p:nvPr>
            <p:ph type="sldNum" sz="quarter" idx="4"/>
          </p:nvPr>
        </p:nvSpPr>
        <p:spPr>
          <a:xfrm>
            <a:off x="17293660" y="9766089"/>
            <a:ext cx="511109" cy="241527"/>
          </a:xfrm>
        </p:spPr>
        <p:txBody>
          <a:bodyPr/>
          <a:lstStyle/>
          <a:p>
            <a:fld id="{626BDE27-362E-4BE4-AFB0-50AB99C9B036}" type="slidenum">
              <a:rPr lang="en-US"/>
              <a:pPr/>
              <a:t>22</a:t>
            </a:fld>
            <a:endParaRPr lang="en-US"/>
          </a:p>
        </p:txBody>
      </p:sp>
      <p:sp>
        <p:nvSpPr>
          <p:cNvPr id="6" name="Rectangle: Rounded Corners 1">
            <a:extLst>
              <a:ext uri="{FF2B5EF4-FFF2-40B4-BE49-F238E27FC236}">
                <a16:creationId xmlns:a16="http://schemas.microsoft.com/office/drawing/2014/main" id="{E6D122FC-2684-CAB1-44E8-2BD95B8DACC3}"/>
              </a:ext>
            </a:extLst>
          </p:cNvPr>
          <p:cNvSpPr/>
          <p:nvPr/>
        </p:nvSpPr>
        <p:spPr>
          <a:xfrm>
            <a:off x="0" y="9766300"/>
            <a:ext cx="18288000" cy="520700"/>
          </a:xfrm>
          <a:prstGeom prst="roundRect">
            <a:avLst>
              <a:gd name="adj" fmla="val 0"/>
            </a:avLst>
          </a:prstGeom>
          <a:solidFill>
            <a:schemeClr val="accent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200" dirty="0">
                <a:latin typeface="Verdana" panose="020B0604030504040204" pitchFamily="34" charset="0"/>
                <a:ea typeface="Verdana" panose="020B0604030504040204" pitchFamily="34" charset="0"/>
                <a:cs typeface="Verdana" panose="020B0604030504040204" pitchFamily="34" charset="0"/>
              </a:rPr>
              <a:t>EXAMPLE － DELETE THIS SLIDE BEFORE USING</a:t>
            </a:r>
          </a:p>
        </p:txBody>
      </p:sp>
    </p:spTree>
    <p:extLst>
      <p:ext uri="{BB962C8B-B14F-4D97-AF65-F5344CB8AC3E}">
        <p14:creationId xmlns:p14="http://schemas.microsoft.com/office/powerpoint/2010/main" val="411210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640D9-1716-95D3-8A8B-319FA44D08F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4088FD1-D962-07B3-524A-028031AFDBD8}"/>
              </a:ext>
            </a:extLst>
          </p:cNvPr>
          <p:cNvSpPr>
            <a:spLocks noGrp="1"/>
          </p:cNvSpPr>
          <p:nvPr>
            <p:ph type="body" sz="quarter" idx="13"/>
          </p:nvPr>
        </p:nvSpPr>
        <p:spPr>
          <a:xfrm>
            <a:off x="602972" y="1317015"/>
            <a:ext cx="17082053" cy="361530"/>
          </a:xfrm>
        </p:spPr>
        <p:txBody>
          <a:bodyPr/>
          <a:lstStyle/>
          <a:p>
            <a:r>
              <a:rPr lang="en-US"/>
              <a:t>Potential risks associated with the new software and how they will be addressed</a:t>
            </a:r>
            <a:endParaRPr lang="en-US" dirty="0"/>
          </a:p>
        </p:txBody>
      </p:sp>
      <p:sp>
        <p:nvSpPr>
          <p:cNvPr id="3" name="Title 2">
            <a:extLst>
              <a:ext uri="{FF2B5EF4-FFF2-40B4-BE49-F238E27FC236}">
                <a16:creationId xmlns:a16="http://schemas.microsoft.com/office/drawing/2014/main" id="{B0385321-47E9-7FDF-90EE-4D49C65FA110}"/>
              </a:ext>
            </a:extLst>
          </p:cNvPr>
          <p:cNvSpPr>
            <a:spLocks noGrp="1"/>
          </p:cNvSpPr>
          <p:nvPr>
            <p:ph type="title"/>
          </p:nvPr>
        </p:nvSpPr>
        <p:spPr>
          <a:xfrm>
            <a:off x="602974" y="547690"/>
            <a:ext cx="17082053" cy="729569"/>
          </a:xfrm>
        </p:spPr>
        <p:txBody>
          <a:bodyPr/>
          <a:lstStyle/>
          <a:p>
            <a:r>
              <a:rPr lang="en-US"/>
              <a:t>Risk Assessment</a:t>
            </a:r>
            <a:br>
              <a:rPr lang="en-US"/>
            </a:br>
            <a:br>
              <a:rPr lang="en-US"/>
            </a:br>
            <a:endParaRPr lang="en-US" dirty="0"/>
          </a:p>
        </p:txBody>
      </p:sp>
      <p:sp>
        <p:nvSpPr>
          <p:cNvPr id="2" name="Content Placeholder 1">
            <a:extLst>
              <a:ext uri="{FF2B5EF4-FFF2-40B4-BE49-F238E27FC236}">
                <a16:creationId xmlns:a16="http://schemas.microsoft.com/office/drawing/2014/main" id="{0563DF20-BB56-F7C0-CB5D-2063B8848980}"/>
              </a:ext>
            </a:extLst>
          </p:cNvPr>
          <p:cNvSpPr>
            <a:spLocks noGrp="1"/>
          </p:cNvSpPr>
          <p:nvPr>
            <p:ph idx="1"/>
          </p:nvPr>
        </p:nvSpPr>
        <p:spPr>
          <a:xfrm>
            <a:off x="602973" y="2243138"/>
            <a:ext cx="17082053" cy="7496172"/>
          </a:xfrm>
        </p:spPr>
        <p:txBody>
          <a:bodyPr/>
          <a:lstStyle/>
          <a:p>
            <a:r>
              <a:rPr lang="en-US" sz="2600" b="1" dirty="0"/>
              <a:t>Technology compatibility</a:t>
            </a:r>
          </a:p>
          <a:p>
            <a:pPr lvl="1"/>
            <a:r>
              <a:rPr lang="en-US" sz="2200" dirty="0"/>
              <a:t>Question: </a:t>
            </a:r>
            <a:r>
              <a:rPr lang="en-US" sz="2200" dirty="0">
                <a:solidFill>
                  <a:schemeClr val="tx2"/>
                </a:solidFill>
              </a:rPr>
              <a:t>Answer</a:t>
            </a:r>
          </a:p>
          <a:p>
            <a:pPr lvl="1"/>
            <a:r>
              <a:rPr lang="en-US" sz="2200" dirty="0"/>
              <a:t>Question: </a:t>
            </a:r>
            <a:r>
              <a:rPr lang="en-US" sz="2200" dirty="0">
                <a:solidFill>
                  <a:schemeClr val="tx2"/>
                </a:solidFill>
              </a:rPr>
              <a:t>Answer</a:t>
            </a:r>
          </a:p>
          <a:p>
            <a:pPr>
              <a:spcBef>
                <a:spcPts val="2800"/>
              </a:spcBef>
            </a:pPr>
            <a:r>
              <a:rPr lang="en-US" sz="2600" b="1" dirty="0"/>
              <a:t>Data security and privacy</a:t>
            </a:r>
          </a:p>
          <a:p>
            <a:pPr lvl="1"/>
            <a:r>
              <a:rPr lang="en-US" sz="2200" dirty="0"/>
              <a:t>Question: </a:t>
            </a:r>
            <a:r>
              <a:rPr lang="en-US" sz="2200" dirty="0">
                <a:solidFill>
                  <a:schemeClr val="tx2"/>
                </a:solidFill>
              </a:rPr>
              <a:t>Answer</a:t>
            </a:r>
          </a:p>
          <a:p>
            <a:pPr lvl="1"/>
            <a:r>
              <a:rPr lang="en-US" sz="2200" dirty="0"/>
              <a:t>Question: </a:t>
            </a:r>
            <a:r>
              <a:rPr lang="en-US" sz="2200" dirty="0">
                <a:solidFill>
                  <a:schemeClr val="tx2"/>
                </a:solidFill>
              </a:rPr>
              <a:t>Answer</a:t>
            </a:r>
          </a:p>
          <a:p>
            <a:pPr>
              <a:spcBef>
                <a:spcPts val="2800"/>
              </a:spcBef>
            </a:pPr>
            <a:r>
              <a:rPr lang="en-US" sz="2600" b="1" dirty="0"/>
              <a:t>Regulatory compliance</a:t>
            </a:r>
          </a:p>
          <a:p>
            <a:pPr lvl="1"/>
            <a:r>
              <a:rPr lang="en-US" sz="2200" dirty="0"/>
              <a:t>Question: </a:t>
            </a:r>
            <a:r>
              <a:rPr lang="en-US" sz="2200" dirty="0">
                <a:solidFill>
                  <a:schemeClr val="tx2"/>
                </a:solidFill>
              </a:rPr>
              <a:t>Answer</a:t>
            </a:r>
          </a:p>
          <a:p>
            <a:pPr lvl="1"/>
            <a:r>
              <a:rPr lang="en-US" sz="2200" dirty="0"/>
              <a:t>Question: </a:t>
            </a:r>
            <a:r>
              <a:rPr lang="en-US" sz="2200" dirty="0">
                <a:solidFill>
                  <a:schemeClr val="tx2"/>
                </a:solidFill>
              </a:rPr>
              <a:t>Answer</a:t>
            </a:r>
          </a:p>
          <a:p>
            <a:pPr>
              <a:spcBef>
                <a:spcPts val="2800"/>
              </a:spcBef>
            </a:pPr>
            <a:r>
              <a:rPr lang="en-US" sz="2600" b="1" dirty="0"/>
              <a:t>Scalability and adaptability</a:t>
            </a:r>
          </a:p>
          <a:p>
            <a:pPr lvl="1"/>
            <a:r>
              <a:rPr lang="en-US" sz="2200" dirty="0"/>
              <a:t>Question: </a:t>
            </a:r>
            <a:r>
              <a:rPr lang="en-US" sz="2200" dirty="0">
                <a:solidFill>
                  <a:schemeClr val="tx2"/>
                </a:solidFill>
              </a:rPr>
              <a:t>Answer</a:t>
            </a:r>
          </a:p>
          <a:p>
            <a:pPr lvl="1"/>
            <a:r>
              <a:rPr lang="en-US" sz="2200" dirty="0"/>
              <a:t>Question: </a:t>
            </a:r>
            <a:r>
              <a:rPr lang="en-US" sz="2200" dirty="0">
                <a:solidFill>
                  <a:schemeClr val="tx2"/>
                </a:solidFill>
              </a:rPr>
              <a:t>Answer</a:t>
            </a:r>
          </a:p>
          <a:p>
            <a:endParaRPr lang="en-US" sz="2200" dirty="0"/>
          </a:p>
        </p:txBody>
      </p:sp>
    </p:spTree>
    <p:extLst>
      <p:ext uri="{BB962C8B-B14F-4D97-AF65-F5344CB8AC3E}">
        <p14:creationId xmlns:p14="http://schemas.microsoft.com/office/powerpoint/2010/main" val="1715063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ED690-A633-E21B-78B6-140E6C4F9D1B}"/>
            </a:ext>
          </a:extLst>
        </p:cNvPr>
        <p:cNvGrpSpPr/>
        <p:nvPr/>
      </p:nvGrpSpPr>
      <p:grpSpPr>
        <a:xfrm>
          <a:off x="0" y="0"/>
          <a:ext cx="0" cy="0"/>
          <a:chOff x="0" y="0"/>
          <a:chExt cx="0" cy="0"/>
        </a:xfrm>
      </p:grpSpPr>
      <p:sp>
        <p:nvSpPr>
          <p:cNvPr id="8" name="Text Placeholder 3">
            <a:extLst>
              <a:ext uri="{FF2B5EF4-FFF2-40B4-BE49-F238E27FC236}">
                <a16:creationId xmlns:a16="http://schemas.microsoft.com/office/drawing/2014/main" id="{ABF89F40-F525-8F44-8AD2-72692C5084BF}"/>
              </a:ext>
            </a:extLst>
          </p:cNvPr>
          <p:cNvSpPr>
            <a:spLocks noGrp="1"/>
          </p:cNvSpPr>
          <p:nvPr>
            <p:ph type="body" sz="quarter" idx="13"/>
          </p:nvPr>
        </p:nvSpPr>
        <p:spPr>
          <a:xfrm>
            <a:off x="602972" y="1317015"/>
            <a:ext cx="17082053" cy="361530"/>
          </a:xfrm>
        </p:spPr>
        <p:txBody>
          <a:bodyPr/>
          <a:lstStyle/>
          <a:p>
            <a:r>
              <a:rPr lang="en-US" dirty="0">
                <a:solidFill>
                  <a:schemeClr val="accent1"/>
                </a:solidFill>
              </a:rPr>
              <a:t>Potential risks associated with the new software and how they will be addressed</a:t>
            </a:r>
          </a:p>
        </p:txBody>
      </p:sp>
      <p:sp>
        <p:nvSpPr>
          <p:cNvPr id="3" name="Title 2">
            <a:extLst>
              <a:ext uri="{FF2B5EF4-FFF2-40B4-BE49-F238E27FC236}">
                <a16:creationId xmlns:a16="http://schemas.microsoft.com/office/drawing/2014/main" id="{E27F8907-6AA7-CB3F-A991-08C5DA8899D9}"/>
              </a:ext>
            </a:extLst>
          </p:cNvPr>
          <p:cNvSpPr>
            <a:spLocks noGrp="1"/>
          </p:cNvSpPr>
          <p:nvPr>
            <p:ph type="title"/>
          </p:nvPr>
        </p:nvSpPr>
        <p:spPr>
          <a:xfrm>
            <a:off x="602974" y="547690"/>
            <a:ext cx="17082053" cy="729569"/>
          </a:xfrm>
        </p:spPr>
        <p:txBody>
          <a:bodyPr/>
          <a:lstStyle/>
          <a:p>
            <a:r>
              <a:rPr lang="en-US" dirty="0"/>
              <a:t>Risk Assessment</a:t>
            </a:r>
          </a:p>
        </p:txBody>
      </p:sp>
      <p:sp>
        <p:nvSpPr>
          <p:cNvPr id="5" name="Content Placeholder 4">
            <a:extLst>
              <a:ext uri="{FF2B5EF4-FFF2-40B4-BE49-F238E27FC236}">
                <a16:creationId xmlns:a16="http://schemas.microsoft.com/office/drawing/2014/main" id="{D6D8AF2B-98A1-F85A-A5E1-F964143CBF09}"/>
              </a:ext>
            </a:extLst>
          </p:cNvPr>
          <p:cNvSpPr>
            <a:spLocks noGrp="1"/>
          </p:cNvSpPr>
          <p:nvPr>
            <p:ph idx="1"/>
          </p:nvPr>
        </p:nvSpPr>
        <p:spPr>
          <a:xfrm>
            <a:off x="603250" y="2243138"/>
            <a:ext cx="16637000" cy="6799262"/>
          </a:xfrm>
        </p:spPr>
        <p:txBody>
          <a:bodyPr/>
          <a:lstStyle/>
          <a:p>
            <a:r>
              <a:rPr lang="en-US" sz="2000" b="1" dirty="0"/>
              <a:t>Technology compatibility</a:t>
            </a:r>
          </a:p>
          <a:p>
            <a:pPr lvl="1"/>
            <a:r>
              <a:rPr lang="en-US" sz="1800" dirty="0"/>
              <a:t>How much time will it take to onboard new users? </a:t>
            </a:r>
            <a:r>
              <a:rPr lang="en-US" sz="1800" dirty="0">
                <a:solidFill>
                  <a:schemeClr val="accent1"/>
                </a:solidFill>
              </a:rPr>
              <a:t>2 weeks</a:t>
            </a:r>
          </a:p>
          <a:p>
            <a:pPr lvl="1"/>
            <a:r>
              <a:rPr lang="en-US" sz="1800" dirty="0"/>
              <a:t>Does the vendor offer user training? </a:t>
            </a:r>
            <a:r>
              <a:rPr lang="en-US" sz="1800" dirty="0">
                <a:solidFill>
                  <a:schemeClr val="accent1"/>
                </a:solidFill>
              </a:rPr>
              <a:t>Yes, go-live training can be virtual or on-site (cost of travel will be incurred). </a:t>
            </a:r>
            <a:br>
              <a:rPr lang="en-US" sz="1800" dirty="0">
                <a:solidFill>
                  <a:schemeClr val="accent1"/>
                </a:solidFill>
              </a:rPr>
            </a:br>
            <a:r>
              <a:rPr lang="en-US" sz="1800" dirty="0">
                <a:solidFill>
                  <a:schemeClr val="accent1"/>
                </a:solidFill>
              </a:rPr>
              <a:t>Then unlimited user training and support after go-live.</a:t>
            </a:r>
          </a:p>
          <a:p>
            <a:pPr lvl="1"/>
            <a:r>
              <a:rPr lang="en-US" sz="1800" dirty="0"/>
              <a:t>What are the other competing priorities in the organization</a:t>
            </a:r>
            <a:r>
              <a:rPr lang="en-US" sz="1800" dirty="0">
                <a:solidFill>
                  <a:schemeClr val="accent1"/>
                </a:solidFill>
              </a:rPr>
              <a:t>? IT will be finishing up another implementation at the end of the month, </a:t>
            </a:r>
            <a:br>
              <a:rPr lang="en-US" sz="1800" dirty="0">
                <a:solidFill>
                  <a:schemeClr val="accent1"/>
                </a:solidFill>
              </a:rPr>
            </a:br>
            <a:r>
              <a:rPr lang="en-US" sz="1800" dirty="0">
                <a:solidFill>
                  <a:schemeClr val="accent1"/>
                </a:solidFill>
              </a:rPr>
              <a:t>we will schedule this implementation at that time. Barring any unforeseen issues, we should not have major competing priorities.</a:t>
            </a:r>
          </a:p>
          <a:p>
            <a:pPr lvl="1"/>
            <a:r>
              <a:rPr lang="en-US" sz="1800" dirty="0"/>
              <a:t>Does the vendor offer implementation services? </a:t>
            </a:r>
            <a:r>
              <a:rPr lang="en-US" sz="1800" dirty="0">
                <a:solidFill>
                  <a:schemeClr val="accent1"/>
                </a:solidFill>
              </a:rPr>
              <a:t>Yes, and professional project management. We’ve also included migration services</a:t>
            </a:r>
            <a:br>
              <a:rPr lang="en-US" sz="1800" dirty="0">
                <a:solidFill>
                  <a:schemeClr val="accent1"/>
                </a:solidFill>
              </a:rPr>
            </a:br>
            <a:r>
              <a:rPr lang="en-US" sz="1800" dirty="0">
                <a:solidFill>
                  <a:schemeClr val="accent1"/>
                </a:solidFill>
              </a:rPr>
              <a:t>in our scope of work.</a:t>
            </a:r>
          </a:p>
          <a:p>
            <a:pPr>
              <a:spcBef>
                <a:spcPts val="2400"/>
              </a:spcBef>
            </a:pPr>
            <a:r>
              <a:rPr lang="en-US" sz="2000" b="1" dirty="0"/>
              <a:t>Data security and privacy / Regulatory compliance</a:t>
            </a:r>
          </a:p>
          <a:p>
            <a:pPr lvl="1"/>
            <a:r>
              <a:rPr lang="en-US" sz="1800" dirty="0"/>
              <a:t>How does the vendor protect your data? Where is information stored and secured? </a:t>
            </a:r>
            <a:r>
              <a:rPr lang="en-US" sz="1800" dirty="0">
                <a:solidFill>
                  <a:schemeClr val="accent1"/>
                </a:solidFill>
              </a:rPr>
              <a:t>The vendor is SOC II and 510 K compliant. </a:t>
            </a:r>
            <a:br>
              <a:rPr lang="en-US" sz="1800" dirty="0">
                <a:solidFill>
                  <a:schemeClr val="accent1"/>
                </a:solidFill>
              </a:rPr>
            </a:br>
            <a:r>
              <a:rPr lang="en-US" sz="1800" dirty="0">
                <a:solidFill>
                  <a:schemeClr val="accent1"/>
                </a:solidFill>
              </a:rPr>
              <a:t>The data is stored on the Microsoft Azure cloud creating geographic diversity and failover capabilities.</a:t>
            </a:r>
          </a:p>
          <a:p>
            <a:pPr lvl="1"/>
            <a:r>
              <a:rPr lang="en-US" sz="1800" dirty="0"/>
              <a:t>Can the failure of the software paralyze critical operations? </a:t>
            </a:r>
            <a:r>
              <a:rPr lang="en-US" sz="1800" dirty="0">
                <a:solidFill>
                  <a:schemeClr val="accent1"/>
                </a:solidFill>
              </a:rPr>
              <a:t>No, failure will slow us down, but critical operations can remain functioning with patients.</a:t>
            </a:r>
          </a:p>
          <a:p>
            <a:pPr>
              <a:spcBef>
                <a:spcPts val="2400"/>
              </a:spcBef>
            </a:pPr>
            <a:r>
              <a:rPr lang="en-US" sz="2000" b="1" dirty="0"/>
              <a:t>Scalability and Adaptability</a:t>
            </a:r>
          </a:p>
          <a:p>
            <a:pPr lvl="1"/>
            <a:r>
              <a:rPr lang="en-US" sz="1800" dirty="0"/>
              <a:t>How will the software help to future-proof your organization? </a:t>
            </a:r>
            <a:r>
              <a:rPr lang="en-US" sz="1800" dirty="0">
                <a:solidFill>
                  <a:schemeClr val="accent1"/>
                </a:solidFill>
                <a:sym typeface="Arial"/>
              </a:rPr>
              <a:t>By operating in the Cloud, the vendor can integrate with any critical business systems or machines, regardless of vendor or brand. </a:t>
            </a:r>
            <a:r>
              <a:rPr lang="en-US" sz="1800" dirty="0">
                <a:solidFill>
                  <a:schemeClr val="accent1"/>
                </a:solidFill>
              </a:rPr>
              <a:t>They can also be a partner in integrating with AI solutions that </a:t>
            </a:r>
            <a:br>
              <a:rPr lang="en-US" sz="1800" dirty="0">
                <a:solidFill>
                  <a:schemeClr val="accent1"/>
                </a:solidFill>
              </a:rPr>
            </a:br>
            <a:r>
              <a:rPr lang="en-US" sz="1800" dirty="0">
                <a:solidFill>
                  <a:schemeClr val="accent1"/>
                </a:solidFill>
              </a:rPr>
              <a:t>we’d like to test without compromising our security or data.</a:t>
            </a:r>
            <a:endParaRPr lang="en-US" sz="1800" dirty="0">
              <a:solidFill>
                <a:schemeClr val="accent1"/>
              </a:solidFill>
              <a:sym typeface="Arial"/>
            </a:endParaRPr>
          </a:p>
        </p:txBody>
      </p:sp>
      <p:sp>
        <p:nvSpPr>
          <p:cNvPr id="10" name="Rectangle: Rounded Corners 1">
            <a:extLst>
              <a:ext uri="{FF2B5EF4-FFF2-40B4-BE49-F238E27FC236}">
                <a16:creationId xmlns:a16="http://schemas.microsoft.com/office/drawing/2014/main" id="{390194B3-D4EA-350F-80AD-962A7E381048}"/>
              </a:ext>
            </a:extLst>
          </p:cNvPr>
          <p:cNvSpPr/>
          <p:nvPr/>
        </p:nvSpPr>
        <p:spPr>
          <a:xfrm>
            <a:off x="0" y="9766300"/>
            <a:ext cx="18288000" cy="520700"/>
          </a:xfrm>
          <a:prstGeom prst="roundRect">
            <a:avLst>
              <a:gd name="adj" fmla="val 0"/>
            </a:avLst>
          </a:prstGeom>
          <a:solidFill>
            <a:schemeClr val="accent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200" dirty="0">
                <a:latin typeface="Verdana" panose="020B0604030504040204" pitchFamily="34" charset="0"/>
                <a:ea typeface="Verdana" panose="020B0604030504040204" pitchFamily="34" charset="0"/>
                <a:cs typeface="Verdana" panose="020B0604030504040204" pitchFamily="34" charset="0"/>
              </a:rPr>
              <a:t>EXAMPLE － DELETE THIS SLIDE BEFORE USING</a:t>
            </a:r>
          </a:p>
        </p:txBody>
      </p:sp>
    </p:spTree>
    <p:extLst>
      <p:ext uri="{BB962C8B-B14F-4D97-AF65-F5344CB8AC3E}">
        <p14:creationId xmlns:p14="http://schemas.microsoft.com/office/powerpoint/2010/main" val="2694706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44CAC-D46E-4D59-0541-604878BC1895}"/>
              </a:ext>
            </a:extLst>
          </p:cNvPr>
          <p:cNvSpPr>
            <a:spLocks noGrp="1"/>
          </p:cNvSpPr>
          <p:nvPr>
            <p:ph type="title"/>
          </p:nvPr>
        </p:nvSpPr>
        <p:spPr>
          <a:xfrm>
            <a:off x="602974" y="547690"/>
            <a:ext cx="17082053" cy="729569"/>
          </a:xfrm>
        </p:spPr>
        <p:txBody>
          <a:bodyPr/>
          <a:lstStyle/>
          <a:p>
            <a:r>
              <a:rPr lang="en-US"/>
              <a:t>Decision Points and Next Steps</a:t>
            </a:r>
          </a:p>
        </p:txBody>
      </p:sp>
      <p:sp>
        <p:nvSpPr>
          <p:cNvPr id="4" name="Content Placeholder 3">
            <a:extLst>
              <a:ext uri="{FF2B5EF4-FFF2-40B4-BE49-F238E27FC236}">
                <a16:creationId xmlns:a16="http://schemas.microsoft.com/office/drawing/2014/main" id="{B1DCB716-7778-CADA-F039-EB9A4F618E9B}"/>
              </a:ext>
            </a:extLst>
          </p:cNvPr>
          <p:cNvSpPr>
            <a:spLocks noGrp="1"/>
          </p:cNvSpPr>
          <p:nvPr>
            <p:ph idx="1"/>
          </p:nvPr>
        </p:nvSpPr>
        <p:spPr>
          <a:xfrm>
            <a:off x="602973" y="1879600"/>
            <a:ext cx="17082053" cy="7162799"/>
          </a:xfrm>
        </p:spPr>
        <p:txBody>
          <a:bodyPr/>
          <a:lstStyle/>
          <a:p>
            <a:r>
              <a:rPr lang="en-US" b="1" dirty="0"/>
              <a:t>Decision Points</a:t>
            </a:r>
          </a:p>
          <a:p>
            <a:pPr lvl="1"/>
            <a:r>
              <a:rPr lang="en-US" dirty="0"/>
              <a:t>What decision needs to be made today to move forward with the vendor of choice selection?</a:t>
            </a:r>
          </a:p>
          <a:p>
            <a:pPr lvl="1"/>
            <a:r>
              <a:rPr lang="en-US" dirty="0"/>
              <a:t>What are the barriers to moving ahead that need to be addressed?</a:t>
            </a:r>
          </a:p>
          <a:p>
            <a:endParaRPr lang="en-US" dirty="0"/>
          </a:p>
          <a:p>
            <a:r>
              <a:rPr lang="en-US" b="1" dirty="0"/>
              <a:t>Next Steps</a:t>
            </a:r>
          </a:p>
          <a:p>
            <a:pPr lvl="1"/>
            <a:r>
              <a:rPr lang="en-US" dirty="0"/>
              <a:t>What are the key next steps and who are the owners?</a:t>
            </a:r>
          </a:p>
        </p:txBody>
      </p:sp>
    </p:spTree>
    <p:extLst>
      <p:ext uri="{BB962C8B-B14F-4D97-AF65-F5344CB8AC3E}">
        <p14:creationId xmlns:p14="http://schemas.microsoft.com/office/powerpoint/2010/main" val="266916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1E70D-6DC6-63D0-992F-2E820ACDC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87DE7-9F23-06DF-90B6-535005277D85}"/>
              </a:ext>
            </a:extLst>
          </p:cNvPr>
          <p:cNvSpPr>
            <a:spLocks noGrp="1"/>
          </p:cNvSpPr>
          <p:nvPr>
            <p:ph type="title"/>
          </p:nvPr>
        </p:nvSpPr>
        <p:spPr>
          <a:xfrm>
            <a:off x="602974" y="547690"/>
            <a:ext cx="17082053" cy="729569"/>
          </a:xfrm>
        </p:spPr>
        <p:txBody>
          <a:bodyPr/>
          <a:lstStyle/>
          <a:p>
            <a:r>
              <a:rPr lang="en-US"/>
              <a:t>Decision Points and Next Steps</a:t>
            </a:r>
          </a:p>
        </p:txBody>
      </p:sp>
      <p:sp>
        <p:nvSpPr>
          <p:cNvPr id="3" name="Text Placeholder 2">
            <a:extLst>
              <a:ext uri="{FF2B5EF4-FFF2-40B4-BE49-F238E27FC236}">
                <a16:creationId xmlns:a16="http://schemas.microsoft.com/office/drawing/2014/main" id="{9439A1BB-D4FB-71D4-95DC-4695FAEB1925}"/>
              </a:ext>
            </a:extLst>
          </p:cNvPr>
          <p:cNvSpPr>
            <a:spLocks noGrp="1"/>
          </p:cNvSpPr>
          <p:nvPr>
            <p:ph idx="1"/>
          </p:nvPr>
        </p:nvSpPr>
        <p:spPr>
          <a:xfrm>
            <a:off x="602973" y="1879600"/>
            <a:ext cx="17082053" cy="7162799"/>
          </a:xfrm>
        </p:spPr>
        <p:txBody>
          <a:bodyPr/>
          <a:lstStyle/>
          <a:p>
            <a:r>
              <a:rPr lang="en-US" b="1" dirty="0"/>
              <a:t>Decision Points</a:t>
            </a:r>
          </a:p>
          <a:p>
            <a:pPr lvl="1"/>
            <a:r>
              <a:rPr lang="en-US" dirty="0"/>
              <a:t>Does anyone else need to be involved in the decisions?</a:t>
            </a:r>
          </a:p>
          <a:p>
            <a:pPr lvl="1"/>
            <a:r>
              <a:rPr lang="en-US" dirty="0"/>
              <a:t>Do we need to have a technical call with our IT team or discuss any security concerns?</a:t>
            </a:r>
          </a:p>
          <a:p>
            <a:pPr lvl="1"/>
            <a:r>
              <a:rPr lang="en-US" dirty="0"/>
              <a:t>When is the next budget meeting that we can get on the agenda for approval?</a:t>
            </a:r>
          </a:p>
          <a:p>
            <a:endParaRPr lang="en-US" dirty="0"/>
          </a:p>
          <a:p>
            <a:r>
              <a:rPr lang="en-US" b="1" dirty="0"/>
              <a:t>Next Steps</a:t>
            </a:r>
          </a:p>
          <a:p>
            <a:pPr lvl="1"/>
            <a:r>
              <a:rPr lang="en-US" dirty="0"/>
              <a:t>Once budget is approved, I will reach out to the vendor to let them </a:t>
            </a:r>
            <a:br>
              <a:rPr lang="en-US" dirty="0"/>
            </a:br>
            <a:r>
              <a:rPr lang="en-US" dirty="0"/>
              <a:t>know we’ve selected them</a:t>
            </a:r>
          </a:p>
          <a:p>
            <a:pPr lvl="1"/>
            <a:r>
              <a:rPr lang="en-US" dirty="0"/>
              <a:t>A contract will be sent to [X] to sign</a:t>
            </a:r>
          </a:p>
          <a:p>
            <a:pPr lvl="1"/>
            <a:r>
              <a:rPr lang="en-US" dirty="0"/>
              <a:t>Within two weeks [Vendor] Implementation team will reach out </a:t>
            </a:r>
            <a:br>
              <a:rPr lang="en-US" dirty="0"/>
            </a:br>
            <a:r>
              <a:rPr lang="en-US" dirty="0"/>
              <a:t>to myself and [X] to kick-off implementation</a:t>
            </a:r>
          </a:p>
        </p:txBody>
      </p:sp>
      <p:sp>
        <p:nvSpPr>
          <p:cNvPr id="7" name="Rectangle: Rounded Corners 1">
            <a:extLst>
              <a:ext uri="{FF2B5EF4-FFF2-40B4-BE49-F238E27FC236}">
                <a16:creationId xmlns:a16="http://schemas.microsoft.com/office/drawing/2014/main" id="{4F68F8F8-287F-2EDB-EBAF-B56C93A10D5C}"/>
              </a:ext>
            </a:extLst>
          </p:cNvPr>
          <p:cNvSpPr/>
          <p:nvPr/>
        </p:nvSpPr>
        <p:spPr>
          <a:xfrm>
            <a:off x="0" y="9766300"/>
            <a:ext cx="18288000" cy="520700"/>
          </a:xfrm>
          <a:prstGeom prst="roundRect">
            <a:avLst>
              <a:gd name="adj" fmla="val 0"/>
            </a:avLst>
          </a:prstGeom>
          <a:solidFill>
            <a:schemeClr val="accent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200" dirty="0">
                <a:latin typeface="Verdana" panose="020B0604030504040204" pitchFamily="34" charset="0"/>
                <a:ea typeface="Verdana" panose="020B0604030504040204" pitchFamily="34" charset="0"/>
                <a:cs typeface="Verdana" panose="020B0604030504040204" pitchFamily="34" charset="0"/>
              </a:rPr>
              <a:t>EXAMPLE － DELETE THIS SLIDE BEFORE USING</a:t>
            </a:r>
          </a:p>
        </p:txBody>
      </p:sp>
    </p:spTree>
    <p:extLst>
      <p:ext uri="{BB962C8B-B14F-4D97-AF65-F5344CB8AC3E}">
        <p14:creationId xmlns:p14="http://schemas.microsoft.com/office/powerpoint/2010/main" val="88430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4424-2E38-F314-8EE7-A81D21B13E1C}"/>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561260FE-61BB-0E90-2DC1-3E5DC9FA79C8}"/>
              </a:ext>
            </a:extLst>
          </p:cNvPr>
          <p:cNvSpPr>
            <a:spLocks noGrp="1"/>
          </p:cNvSpPr>
          <p:nvPr>
            <p:ph idx="1"/>
          </p:nvPr>
        </p:nvSpPr>
        <p:spPr>
          <a:xfrm>
            <a:off x="9202727" y="2132413"/>
            <a:ext cx="8602042" cy="6448880"/>
          </a:xfrm>
        </p:spPr>
        <p:txBody>
          <a:bodyPr/>
          <a:lstStyle/>
          <a:p>
            <a:pPr marL="457200" indent="-457200">
              <a:spcBef>
                <a:spcPts val="6000"/>
              </a:spcBef>
            </a:pPr>
            <a:r>
              <a:rPr lang="en-US" sz="3800" dirty="0"/>
              <a:t>Executive Summary</a:t>
            </a:r>
          </a:p>
          <a:p>
            <a:pPr marL="457200" indent="-457200">
              <a:spcBef>
                <a:spcPts val="6000"/>
              </a:spcBef>
            </a:pPr>
            <a:r>
              <a:rPr lang="en-US" sz="3800" dirty="0"/>
              <a:t>Objectives</a:t>
            </a:r>
          </a:p>
          <a:p>
            <a:pPr marL="457200" indent="-457200">
              <a:spcBef>
                <a:spcPts val="6000"/>
              </a:spcBef>
            </a:pPr>
            <a:r>
              <a:rPr lang="en-US" sz="3800" dirty="0"/>
              <a:t>Vendor Assessment</a:t>
            </a:r>
          </a:p>
          <a:p>
            <a:pPr marL="457200" indent="-457200">
              <a:spcBef>
                <a:spcPts val="6000"/>
              </a:spcBef>
            </a:pPr>
            <a:r>
              <a:rPr lang="en-US" sz="3800" dirty="0"/>
              <a:t>Pricing &amp; ROI Analysis</a:t>
            </a:r>
          </a:p>
          <a:p>
            <a:pPr marL="457200" indent="-457200">
              <a:spcBef>
                <a:spcPts val="6000"/>
              </a:spcBef>
            </a:pPr>
            <a:r>
              <a:rPr lang="en-US" sz="3800" dirty="0"/>
              <a:t>Planning &amp; Risk Assessment</a:t>
            </a:r>
          </a:p>
          <a:p>
            <a:pPr marL="457200" indent="-457200">
              <a:spcBef>
                <a:spcPts val="6000"/>
              </a:spcBef>
            </a:pPr>
            <a:endParaRPr lang="en-US" sz="3800" b="1" dirty="0"/>
          </a:p>
        </p:txBody>
      </p:sp>
      <p:sp>
        <p:nvSpPr>
          <p:cNvPr id="4" name="Slide Number Placeholder 3">
            <a:extLst>
              <a:ext uri="{FF2B5EF4-FFF2-40B4-BE49-F238E27FC236}">
                <a16:creationId xmlns:a16="http://schemas.microsoft.com/office/drawing/2014/main" id="{40BEA61C-85B9-2F51-0470-83C0B8021C82}"/>
              </a:ext>
            </a:extLst>
          </p:cNvPr>
          <p:cNvSpPr>
            <a:spLocks noGrp="1"/>
          </p:cNvSpPr>
          <p:nvPr>
            <p:ph type="sldNum" sz="quarter" idx="4"/>
          </p:nvPr>
        </p:nvSpPr>
        <p:spPr/>
        <p:txBody>
          <a:bodyPr/>
          <a:lstStyle/>
          <a:p>
            <a:pPr>
              <a:lnSpc>
                <a:spcPct val="95000"/>
              </a:lnSpc>
            </a:pPr>
            <a:fld id="{626BDE27-362E-4BE4-AFB0-50AB99C9B036}" type="slidenum">
              <a:rPr lang="en-US" smtClean="0"/>
              <a:pPr>
                <a:lnSpc>
                  <a:spcPct val="95000"/>
                </a:lnSpc>
              </a:pPr>
              <a:t>3</a:t>
            </a:fld>
            <a:endParaRPr lang="en-US" dirty="0"/>
          </a:p>
        </p:txBody>
      </p:sp>
    </p:spTree>
    <p:extLst>
      <p:ext uri="{BB962C8B-B14F-4D97-AF65-F5344CB8AC3E}">
        <p14:creationId xmlns:p14="http://schemas.microsoft.com/office/powerpoint/2010/main" val="1563555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B4A0F0-21DC-B7E2-05B1-70AB9A04A6AC}"/>
              </a:ext>
            </a:extLst>
          </p:cNvPr>
          <p:cNvSpPr>
            <a:spLocks noGrp="1"/>
          </p:cNvSpPr>
          <p:nvPr>
            <p:ph type="title"/>
          </p:nvPr>
        </p:nvSpPr>
        <p:spPr>
          <a:xfrm>
            <a:off x="603250" y="3915874"/>
            <a:ext cx="17081500" cy="870245"/>
          </a:xfrm>
        </p:spPr>
        <p:txBody>
          <a:bodyPr/>
          <a:lstStyle/>
          <a:p>
            <a:pPr algn="ctr"/>
            <a:r>
              <a:rPr lang="en-US" sz="6500" b="1" dirty="0"/>
              <a:t>Executive Summary</a:t>
            </a:r>
          </a:p>
        </p:txBody>
      </p:sp>
      <p:sp>
        <p:nvSpPr>
          <p:cNvPr id="3" name="Slide Number Placeholder 2">
            <a:extLst>
              <a:ext uri="{FF2B5EF4-FFF2-40B4-BE49-F238E27FC236}">
                <a16:creationId xmlns:a16="http://schemas.microsoft.com/office/drawing/2014/main" id="{92D32F16-0090-D534-A61A-40ECA0203EA4}"/>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4</a:t>
            </a:fld>
            <a:endParaRPr lang="en-US" dirty="0"/>
          </a:p>
        </p:txBody>
      </p:sp>
      <p:grpSp>
        <p:nvGrpSpPr>
          <p:cNvPr id="11" name="Group 10">
            <a:extLst>
              <a:ext uri="{FF2B5EF4-FFF2-40B4-BE49-F238E27FC236}">
                <a16:creationId xmlns:a16="http://schemas.microsoft.com/office/drawing/2014/main" id="{0573ED1A-61C4-6D14-6B1C-D4B6190CC3CA}"/>
              </a:ext>
            </a:extLst>
          </p:cNvPr>
          <p:cNvGrpSpPr/>
          <p:nvPr/>
        </p:nvGrpSpPr>
        <p:grpSpPr>
          <a:xfrm>
            <a:off x="4950161" y="5509182"/>
            <a:ext cx="8387679" cy="2648158"/>
            <a:chOff x="11840308" y="1161628"/>
            <a:chExt cx="8387679" cy="2648158"/>
          </a:xfrm>
        </p:grpSpPr>
        <p:sp>
          <p:nvSpPr>
            <p:cNvPr id="9" name="Rounded Rectangle 8">
              <a:extLst>
                <a:ext uri="{FF2B5EF4-FFF2-40B4-BE49-F238E27FC236}">
                  <a16:creationId xmlns:a16="http://schemas.microsoft.com/office/drawing/2014/main" id="{87ABD654-88B1-A9F0-4E99-1315DF8BB04A}"/>
                </a:ext>
              </a:extLst>
            </p:cNvPr>
            <p:cNvSpPr/>
            <p:nvPr/>
          </p:nvSpPr>
          <p:spPr>
            <a:xfrm>
              <a:off x="11840308" y="1161628"/>
              <a:ext cx="8387679" cy="2648158"/>
            </a:xfrm>
            <a:prstGeom prst="roundRect">
              <a:avLst>
                <a:gd name="adj" fmla="val 6322"/>
              </a:avLst>
            </a:prstGeom>
            <a:solidFill>
              <a:schemeClr val="accent1"/>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8" name="Graphic 7">
              <a:extLst>
                <a:ext uri="{FF2B5EF4-FFF2-40B4-BE49-F238E27FC236}">
                  <a16:creationId xmlns:a16="http://schemas.microsoft.com/office/drawing/2014/main" id="{60B15840-37EC-0432-4CD5-74ACBD617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74770" y="1493292"/>
              <a:ext cx="890954" cy="890954"/>
            </a:xfrm>
            <a:prstGeom prst="rect">
              <a:avLst/>
            </a:prstGeom>
          </p:spPr>
        </p:pic>
        <p:sp>
          <p:nvSpPr>
            <p:cNvPr id="4" name="TextBox 3">
              <a:extLst>
                <a:ext uri="{FF2B5EF4-FFF2-40B4-BE49-F238E27FC236}">
                  <a16:creationId xmlns:a16="http://schemas.microsoft.com/office/drawing/2014/main" id="{4B71CD84-61FA-9834-516B-99DC86998B2F}"/>
                </a:ext>
              </a:extLst>
            </p:cNvPr>
            <p:cNvSpPr txBox="1"/>
            <p:nvPr/>
          </p:nvSpPr>
          <p:spPr>
            <a:xfrm>
              <a:off x="12965723" y="1493292"/>
              <a:ext cx="6747914" cy="1922899"/>
            </a:xfrm>
            <a:prstGeom prst="rect">
              <a:avLst/>
            </a:prstGeom>
            <a:noFill/>
          </p:spPr>
          <p:txBody>
            <a:bodyPr wrap="square">
              <a:spAutoFit/>
            </a:bodyPr>
            <a:lstStyle/>
            <a:p>
              <a:pPr algn="l">
                <a:lnSpc>
                  <a:spcPct val="110000"/>
                </a:lnSpc>
              </a:pPr>
              <a:r>
                <a:rPr lang="en-US" sz="3000" b="1" dirty="0">
                  <a:solidFill>
                    <a:schemeClr val="bg1"/>
                  </a:solidFill>
                  <a:latin typeface="Verdana" panose="020B0604030504040204" pitchFamily="34" charset="0"/>
                  <a:ea typeface="Verdana" panose="020B0604030504040204" pitchFamily="34" charset="0"/>
                  <a:cs typeface="Verdana" panose="020B0604030504040204" pitchFamily="34" charset="0"/>
                </a:rPr>
                <a:t>TIP</a:t>
              </a:r>
              <a:b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Consider completing this section last to </a:t>
              </a:r>
              <a:r>
                <a:rPr lang="en-US" sz="2000" b="0" i="0" u="none" strike="noStrike" baseline="0" dirty="0">
                  <a:solidFill>
                    <a:schemeClr val="bg1"/>
                  </a:solidFill>
                  <a:latin typeface="Verdana" panose="020B0604030504040204" pitchFamily="34" charset="0"/>
                  <a:ea typeface="Verdana" panose="020B0604030504040204" pitchFamily="34" charset="0"/>
                  <a:cs typeface="Verdana" panose="020B0604030504040204" pitchFamily="34" charset="0"/>
                </a:rPr>
                <a:t>summarize </a:t>
              </a:r>
              <a:br>
                <a:rPr lang="en-US" sz="2000" b="0" i="0" u="none" strike="noStrike" baseline="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000" b="0" i="0" u="none" strike="noStrike" baseline="0" dirty="0">
                  <a:solidFill>
                    <a:schemeClr val="bg1"/>
                  </a:solidFill>
                  <a:latin typeface="Verdana" panose="020B0604030504040204" pitchFamily="34" charset="0"/>
                  <a:ea typeface="Verdana" panose="020B0604030504040204" pitchFamily="34" charset="0"/>
                  <a:cs typeface="Verdana" panose="020B0604030504040204" pitchFamily="34" charset="0"/>
                </a:rPr>
                <a:t>the essential aspects of your business case </a:t>
              </a:r>
              <a:br>
                <a:rPr lang="en-US" sz="2000" b="0" i="0" u="none" strike="noStrike" baseline="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000" b="0" i="0" u="none" strike="noStrike" baseline="0" dirty="0">
                  <a:solidFill>
                    <a:schemeClr val="bg1"/>
                  </a:solidFill>
                  <a:latin typeface="Verdana" panose="020B0604030504040204" pitchFamily="34" charset="0"/>
                  <a:ea typeface="Verdana" panose="020B0604030504040204" pitchFamily="34" charset="0"/>
                  <a:cs typeface="Verdana" panose="020B0604030504040204" pitchFamily="34" charset="0"/>
                </a:rPr>
                <a:t>and ensure you are aligning to the priorities </a:t>
              </a:r>
              <a:br>
                <a:rPr lang="en-US" sz="2000" b="0" i="0" u="none" strike="noStrike" baseline="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000" b="0" i="0" u="none" strike="noStrike" baseline="0" dirty="0">
                  <a:solidFill>
                    <a:schemeClr val="bg1"/>
                  </a:solidFill>
                  <a:latin typeface="Verdana" panose="020B0604030504040204" pitchFamily="34" charset="0"/>
                  <a:ea typeface="Verdana" panose="020B0604030504040204" pitchFamily="34" charset="0"/>
                  <a:cs typeface="Verdana" panose="020B0604030504040204" pitchFamily="34" charset="0"/>
                </a:rPr>
                <a:t>of your stakeholders.</a:t>
              </a:r>
            </a:p>
          </p:txBody>
        </p:sp>
      </p:grpSp>
    </p:spTree>
    <p:extLst>
      <p:ext uri="{BB962C8B-B14F-4D97-AF65-F5344CB8AC3E}">
        <p14:creationId xmlns:p14="http://schemas.microsoft.com/office/powerpoint/2010/main" val="386289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B4A0F0-21DC-B7E2-05B1-70AB9A04A6AC}"/>
              </a:ext>
            </a:extLst>
          </p:cNvPr>
          <p:cNvSpPr>
            <a:spLocks noGrp="1"/>
          </p:cNvSpPr>
          <p:nvPr>
            <p:ph type="title"/>
          </p:nvPr>
        </p:nvSpPr>
        <p:spPr>
          <a:xfrm>
            <a:off x="602974" y="547690"/>
            <a:ext cx="17082053" cy="729569"/>
          </a:xfrm>
        </p:spPr>
        <p:txBody>
          <a:bodyPr/>
          <a:lstStyle/>
          <a:p>
            <a:r>
              <a:rPr lang="en-US" dirty="0"/>
              <a:t>Executive Summary</a:t>
            </a:r>
          </a:p>
        </p:txBody>
      </p:sp>
      <p:sp>
        <p:nvSpPr>
          <p:cNvPr id="3" name="Slide Number Placeholder 2">
            <a:extLst>
              <a:ext uri="{FF2B5EF4-FFF2-40B4-BE49-F238E27FC236}">
                <a16:creationId xmlns:a16="http://schemas.microsoft.com/office/drawing/2014/main" id="{92D32F16-0090-D534-A61A-40ECA0203EA4}"/>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5</a:t>
            </a:fld>
            <a:endParaRPr lang="en-US" dirty="0"/>
          </a:p>
        </p:txBody>
      </p:sp>
      <p:sp>
        <p:nvSpPr>
          <p:cNvPr id="15" name="Round Same Side Corner Rectangle 14">
            <a:extLst>
              <a:ext uri="{FF2B5EF4-FFF2-40B4-BE49-F238E27FC236}">
                <a16:creationId xmlns:a16="http://schemas.microsoft.com/office/drawing/2014/main" id="{C02D4209-389C-992D-B4C5-03CF7DECFC97}"/>
              </a:ext>
            </a:extLst>
          </p:cNvPr>
          <p:cNvSpPr/>
          <p:nvPr/>
        </p:nvSpPr>
        <p:spPr>
          <a:xfrm>
            <a:off x="742950" y="1714500"/>
            <a:ext cx="8191500" cy="730250"/>
          </a:xfrm>
          <a:prstGeom prst="round2SameRect">
            <a:avLst>
              <a:gd name="adj1" fmla="val 26839"/>
              <a:gd name="adj2" fmla="val 0"/>
            </a:avLst>
          </a:prstGeom>
          <a:solidFill>
            <a:schemeClr val="tx2">
              <a:lumMod val="75000"/>
            </a:schemeClr>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37160" rIns="274320" rtlCol="0" anchor="t"/>
          <a:lstStyle/>
          <a:p>
            <a:pPr lvl="0">
              <a:spcBef>
                <a:spcPts val="1200"/>
              </a:spcBef>
            </a:pPr>
            <a:r>
              <a:rPr lang="en-US" sz="2600" b="1" dirty="0">
                <a:latin typeface="Verdana" panose="020B0604030504040204" pitchFamily="34" charset="0"/>
                <a:ea typeface="Verdana" panose="020B0604030504040204" pitchFamily="34" charset="0"/>
                <a:cs typeface="Verdana" panose="020B0604030504040204" pitchFamily="34" charset="0"/>
              </a:rPr>
              <a:t>Problem</a:t>
            </a:r>
          </a:p>
        </p:txBody>
      </p:sp>
      <p:sp>
        <p:nvSpPr>
          <p:cNvPr id="2" name="Round Same Side Corner Rectangle 1">
            <a:extLst>
              <a:ext uri="{FF2B5EF4-FFF2-40B4-BE49-F238E27FC236}">
                <a16:creationId xmlns:a16="http://schemas.microsoft.com/office/drawing/2014/main" id="{6B3D5EA9-747E-E73C-ADD7-D3E59423A089}"/>
              </a:ext>
            </a:extLst>
          </p:cNvPr>
          <p:cNvSpPr/>
          <p:nvPr/>
        </p:nvSpPr>
        <p:spPr>
          <a:xfrm>
            <a:off x="742950" y="2444750"/>
            <a:ext cx="8191500" cy="2698750"/>
          </a:xfrm>
          <a:prstGeom prst="round2SameRect">
            <a:avLst>
              <a:gd name="adj1" fmla="val 0"/>
              <a:gd name="adj2" fmla="val 7441"/>
            </a:avLst>
          </a:prstGeom>
          <a:solidFill>
            <a:schemeClr val="bg1"/>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lstStyle/>
          <a:p>
            <a:pPr lvl="0">
              <a:spcBef>
                <a:spcPts val="1200"/>
              </a:spcBef>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[Identify the unbiased challenge the organization faces]</a:t>
            </a:r>
          </a:p>
        </p:txBody>
      </p:sp>
      <p:sp>
        <p:nvSpPr>
          <p:cNvPr id="16" name="Round Same Side Corner Rectangle 15">
            <a:extLst>
              <a:ext uri="{FF2B5EF4-FFF2-40B4-BE49-F238E27FC236}">
                <a16:creationId xmlns:a16="http://schemas.microsoft.com/office/drawing/2014/main" id="{3C805B3A-8BA2-8F2F-7345-820597770057}"/>
              </a:ext>
            </a:extLst>
          </p:cNvPr>
          <p:cNvSpPr/>
          <p:nvPr/>
        </p:nvSpPr>
        <p:spPr>
          <a:xfrm>
            <a:off x="9298014" y="1714500"/>
            <a:ext cx="8191500" cy="730250"/>
          </a:xfrm>
          <a:prstGeom prst="round2SameRect">
            <a:avLst>
              <a:gd name="adj1" fmla="val 26839"/>
              <a:gd name="adj2" fmla="val 0"/>
            </a:avLst>
          </a:prstGeom>
          <a:solidFill>
            <a:schemeClr val="tx2">
              <a:lumMod val="75000"/>
            </a:schemeClr>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37160" rIns="274320" rtlCol="0" anchor="t"/>
          <a:lstStyle/>
          <a:p>
            <a:pPr lvl="0">
              <a:spcBef>
                <a:spcPts val="1200"/>
              </a:spcBef>
            </a:pPr>
            <a:r>
              <a:rPr lang="en-US" sz="2600" b="1" dirty="0">
                <a:latin typeface="Verdana" panose="020B0604030504040204" pitchFamily="34" charset="0"/>
                <a:ea typeface="Verdana" panose="020B0604030504040204" pitchFamily="34" charset="0"/>
                <a:cs typeface="Verdana" panose="020B0604030504040204" pitchFamily="34" charset="0"/>
              </a:rPr>
              <a:t>Recommendation</a:t>
            </a:r>
          </a:p>
        </p:txBody>
      </p:sp>
      <p:sp>
        <p:nvSpPr>
          <p:cNvPr id="17" name="Round Same Side Corner Rectangle 16">
            <a:extLst>
              <a:ext uri="{FF2B5EF4-FFF2-40B4-BE49-F238E27FC236}">
                <a16:creationId xmlns:a16="http://schemas.microsoft.com/office/drawing/2014/main" id="{092E48DD-C65A-6D71-0F81-AF491BFFB11C}"/>
              </a:ext>
            </a:extLst>
          </p:cNvPr>
          <p:cNvSpPr/>
          <p:nvPr/>
        </p:nvSpPr>
        <p:spPr>
          <a:xfrm>
            <a:off x="9298014" y="2444750"/>
            <a:ext cx="8191500" cy="2698750"/>
          </a:xfrm>
          <a:prstGeom prst="round2SameRect">
            <a:avLst>
              <a:gd name="adj1" fmla="val 0"/>
              <a:gd name="adj2" fmla="val 7441"/>
            </a:avLst>
          </a:prstGeom>
          <a:solidFill>
            <a:schemeClr val="bg1"/>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lstStyle/>
          <a:p>
            <a:pPr>
              <a:spcBef>
                <a:spcPts val="1200"/>
              </a:spcBef>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[Introduce the new technology as the remedy]</a:t>
            </a:r>
          </a:p>
        </p:txBody>
      </p:sp>
      <p:sp>
        <p:nvSpPr>
          <p:cNvPr id="18" name="Round Same Side Corner Rectangle 17">
            <a:extLst>
              <a:ext uri="{FF2B5EF4-FFF2-40B4-BE49-F238E27FC236}">
                <a16:creationId xmlns:a16="http://schemas.microsoft.com/office/drawing/2014/main" id="{BB7C7F4E-305D-DB2F-A4CF-297E005D86E5}"/>
              </a:ext>
            </a:extLst>
          </p:cNvPr>
          <p:cNvSpPr/>
          <p:nvPr/>
        </p:nvSpPr>
        <p:spPr>
          <a:xfrm>
            <a:off x="742950" y="5570882"/>
            <a:ext cx="8191500" cy="730250"/>
          </a:xfrm>
          <a:prstGeom prst="round2SameRect">
            <a:avLst>
              <a:gd name="adj1" fmla="val 26839"/>
              <a:gd name="adj2" fmla="val 0"/>
            </a:avLst>
          </a:prstGeom>
          <a:solidFill>
            <a:schemeClr val="tx2">
              <a:lumMod val="75000"/>
            </a:schemeClr>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37160" rIns="274320" rtlCol="0" anchor="t"/>
          <a:lstStyle/>
          <a:p>
            <a:pPr lvl="0">
              <a:spcBef>
                <a:spcPts val="1200"/>
              </a:spcBef>
            </a:pPr>
            <a:r>
              <a:rPr lang="en-US" sz="2600" b="1" dirty="0">
                <a:latin typeface="Verdana" panose="020B0604030504040204" pitchFamily="34" charset="0"/>
                <a:ea typeface="Verdana" panose="020B0604030504040204" pitchFamily="34" charset="0"/>
                <a:cs typeface="Verdana" panose="020B0604030504040204" pitchFamily="34" charset="0"/>
              </a:rPr>
              <a:t>Issue</a:t>
            </a:r>
          </a:p>
        </p:txBody>
      </p:sp>
      <p:sp>
        <p:nvSpPr>
          <p:cNvPr id="19" name="Round Same Side Corner Rectangle 18">
            <a:extLst>
              <a:ext uri="{FF2B5EF4-FFF2-40B4-BE49-F238E27FC236}">
                <a16:creationId xmlns:a16="http://schemas.microsoft.com/office/drawing/2014/main" id="{F9AA23DB-5E5F-0521-D493-244EA89F68B6}"/>
              </a:ext>
            </a:extLst>
          </p:cNvPr>
          <p:cNvSpPr/>
          <p:nvPr/>
        </p:nvSpPr>
        <p:spPr>
          <a:xfrm>
            <a:off x="742950" y="6301132"/>
            <a:ext cx="8191500" cy="2698750"/>
          </a:xfrm>
          <a:prstGeom prst="round2SameRect">
            <a:avLst>
              <a:gd name="adj1" fmla="val 0"/>
              <a:gd name="adj2" fmla="val 7441"/>
            </a:avLst>
          </a:prstGeom>
          <a:solidFill>
            <a:schemeClr val="bg1"/>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lstStyle/>
          <a:p>
            <a:pPr>
              <a:spcBef>
                <a:spcPts val="1200"/>
              </a:spcBef>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[Introduce the reason the situation requires action]</a:t>
            </a:r>
          </a:p>
        </p:txBody>
      </p:sp>
      <p:sp>
        <p:nvSpPr>
          <p:cNvPr id="20" name="Round Same Side Corner Rectangle 19">
            <a:extLst>
              <a:ext uri="{FF2B5EF4-FFF2-40B4-BE49-F238E27FC236}">
                <a16:creationId xmlns:a16="http://schemas.microsoft.com/office/drawing/2014/main" id="{C4059D6A-1E53-D209-EE17-9A0DFDFCB9B2}"/>
              </a:ext>
            </a:extLst>
          </p:cNvPr>
          <p:cNvSpPr/>
          <p:nvPr/>
        </p:nvSpPr>
        <p:spPr>
          <a:xfrm>
            <a:off x="9298014" y="5570882"/>
            <a:ext cx="8191500" cy="730250"/>
          </a:xfrm>
          <a:prstGeom prst="round2SameRect">
            <a:avLst>
              <a:gd name="adj1" fmla="val 26839"/>
              <a:gd name="adj2" fmla="val 0"/>
            </a:avLst>
          </a:prstGeom>
          <a:solidFill>
            <a:schemeClr val="tx2">
              <a:lumMod val="75000"/>
            </a:schemeClr>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37160" rIns="274320" rtlCol="0" anchor="t"/>
          <a:lstStyle/>
          <a:p>
            <a:pPr lvl="0">
              <a:spcBef>
                <a:spcPts val="1200"/>
              </a:spcBef>
            </a:pPr>
            <a:r>
              <a:rPr lang="en-US" sz="2600" b="1" dirty="0">
                <a:latin typeface="Verdana" panose="020B0604030504040204" pitchFamily="34" charset="0"/>
                <a:ea typeface="Verdana" panose="020B0604030504040204" pitchFamily="34" charset="0"/>
                <a:cs typeface="Verdana" panose="020B0604030504040204" pitchFamily="34" charset="0"/>
              </a:rPr>
              <a:t>Opportunity</a:t>
            </a:r>
          </a:p>
        </p:txBody>
      </p:sp>
      <p:sp>
        <p:nvSpPr>
          <p:cNvPr id="21" name="Round Same Side Corner Rectangle 20">
            <a:extLst>
              <a:ext uri="{FF2B5EF4-FFF2-40B4-BE49-F238E27FC236}">
                <a16:creationId xmlns:a16="http://schemas.microsoft.com/office/drawing/2014/main" id="{112D1E7B-5EE1-B262-371B-C2D0F1A35AFC}"/>
              </a:ext>
            </a:extLst>
          </p:cNvPr>
          <p:cNvSpPr/>
          <p:nvPr/>
        </p:nvSpPr>
        <p:spPr>
          <a:xfrm>
            <a:off x="9298014" y="6301132"/>
            <a:ext cx="8191500" cy="2698750"/>
          </a:xfrm>
          <a:prstGeom prst="round2SameRect">
            <a:avLst>
              <a:gd name="adj1" fmla="val 0"/>
              <a:gd name="adj2" fmla="val 7441"/>
            </a:avLst>
          </a:prstGeom>
          <a:solidFill>
            <a:schemeClr val="bg1"/>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lstStyle/>
          <a:p>
            <a:pPr marL="342900" indent="-342900">
              <a:spcBef>
                <a:spcPts val="1200"/>
              </a:spcBef>
              <a:buFont typeface="Arial" panose="020B0604020202020204" pitchFamily="34" charset="0"/>
              <a:buChar char="•"/>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[Supporting business impact to recommendation]</a:t>
            </a:r>
          </a:p>
          <a:p>
            <a:pPr marL="342900" indent="-342900">
              <a:spcBef>
                <a:spcPts val="1200"/>
              </a:spcBef>
              <a:buFont typeface="Arial" panose="020B0604020202020204" pitchFamily="34" charset="0"/>
              <a:buChar char="•"/>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[Supporting business impact to recommendation]</a:t>
            </a:r>
          </a:p>
          <a:p>
            <a:pPr marL="342900" indent="-342900">
              <a:spcBef>
                <a:spcPts val="1200"/>
              </a:spcBef>
              <a:buFont typeface="Arial" panose="020B0604020202020204" pitchFamily="34" charset="0"/>
              <a:buChar char="•"/>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[Supporting business impact to recommendation]</a:t>
            </a:r>
          </a:p>
        </p:txBody>
      </p:sp>
    </p:spTree>
    <p:extLst>
      <p:ext uri="{BB962C8B-B14F-4D97-AF65-F5344CB8AC3E}">
        <p14:creationId xmlns:p14="http://schemas.microsoft.com/office/powerpoint/2010/main" val="89612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B4A0F0-21DC-B7E2-05B1-70AB9A04A6AC}"/>
              </a:ext>
            </a:extLst>
          </p:cNvPr>
          <p:cNvSpPr>
            <a:spLocks noGrp="1"/>
          </p:cNvSpPr>
          <p:nvPr>
            <p:ph type="title"/>
          </p:nvPr>
        </p:nvSpPr>
        <p:spPr>
          <a:xfrm>
            <a:off x="602974" y="547690"/>
            <a:ext cx="17082053" cy="729569"/>
          </a:xfrm>
        </p:spPr>
        <p:txBody>
          <a:bodyPr/>
          <a:lstStyle/>
          <a:p>
            <a:r>
              <a:rPr lang="en-US" dirty="0"/>
              <a:t>Executive Summary</a:t>
            </a:r>
          </a:p>
        </p:txBody>
      </p:sp>
      <p:sp>
        <p:nvSpPr>
          <p:cNvPr id="3" name="Slide Number Placeholder 2">
            <a:extLst>
              <a:ext uri="{FF2B5EF4-FFF2-40B4-BE49-F238E27FC236}">
                <a16:creationId xmlns:a16="http://schemas.microsoft.com/office/drawing/2014/main" id="{92D32F16-0090-D534-A61A-40ECA0203EA4}"/>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6</a:t>
            </a:fld>
            <a:endParaRPr lang="en-US" dirty="0"/>
          </a:p>
        </p:txBody>
      </p:sp>
      <p:sp>
        <p:nvSpPr>
          <p:cNvPr id="15" name="Round Same Side Corner Rectangle 14">
            <a:extLst>
              <a:ext uri="{FF2B5EF4-FFF2-40B4-BE49-F238E27FC236}">
                <a16:creationId xmlns:a16="http://schemas.microsoft.com/office/drawing/2014/main" id="{C02D4209-389C-992D-B4C5-03CF7DECFC97}"/>
              </a:ext>
            </a:extLst>
          </p:cNvPr>
          <p:cNvSpPr/>
          <p:nvPr/>
        </p:nvSpPr>
        <p:spPr>
          <a:xfrm>
            <a:off x="742950" y="1714500"/>
            <a:ext cx="8191500" cy="730250"/>
          </a:xfrm>
          <a:prstGeom prst="round2SameRect">
            <a:avLst>
              <a:gd name="adj1" fmla="val 26839"/>
              <a:gd name="adj2" fmla="val 0"/>
            </a:avLst>
          </a:prstGeom>
          <a:solidFill>
            <a:srgbClr val="5819AC"/>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37160" rIns="274320" rtlCol="0" anchor="t"/>
          <a:lstStyle/>
          <a:p>
            <a:pPr lvl="0">
              <a:spcBef>
                <a:spcPts val="1200"/>
              </a:spcBef>
            </a:pPr>
            <a:r>
              <a:rPr lang="en-US" sz="2600" b="1" dirty="0">
                <a:latin typeface="Verdana" panose="020B0604030504040204" pitchFamily="34" charset="0"/>
                <a:ea typeface="Verdana" panose="020B0604030504040204" pitchFamily="34" charset="0"/>
                <a:cs typeface="Verdana" panose="020B0604030504040204" pitchFamily="34" charset="0"/>
              </a:rPr>
              <a:t>Problem</a:t>
            </a:r>
          </a:p>
        </p:txBody>
      </p:sp>
      <p:sp>
        <p:nvSpPr>
          <p:cNvPr id="2" name="Round Same Side Corner Rectangle 1">
            <a:extLst>
              <a:ext uri="{FF2B5EF4-FFF2-40B4-BE49-F238E27FC236}">
                <a16:creationId xmlns:a16="http://schemas.microsoft.com/office/drawing/2014/main" id="{6B3D5EA9-747E-E73C-ADD7-D3E59423A089}"/>
              </a:ext>
            </a:extLst>
          </p:cNvPr>
          <p:cNvSpPr/>
          <p:nvPr/>
        </p:nvSpPr>
        <p:spPr>
          <a:xfrm>
            <a:off x="742950" y="2444750"/>
            <a:ext cx="8191500" cy="2359714"/>
          </a:xfrm>
          <a:prstGeom prst="round2SameRect">
            <a:avLst>
              <a:gd name="adj1" fmla="val 0"/>
              <a:gd name="adj2" fmla="val 7441"/>
            </a:avLst>
          </a:prstGeom>
          <a:solidFill>
            <a:schemeClr val="bg1"/>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lstStyle/>
          <a:p>
            <a:pPr>
              <a:spcBef>
                <a:spcPts val="1200"/>
              </a:spcBef>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The current sonographer workflow is inefficient and riddled with errors.</a:t>
            </a:r>
          </a:p>
        </p:txBody>
      </p:sp>
      <p:sp>
        <p:nvSpPr>
          <p:cNvPr id="16" name="Round Same Side Corner Rectangle 15">
            <a:extLst>
              <a:ext uri="{FF2B5EF4-FFF2-40B4-BE49-F238E27FC236}">
                <a16:creationId xmlns:a16="http://schemas.microsoft.com/office/drawing/2014/main" id="{3C805B3A-8BA2-8F2F-7345-820597770057}"/>
              </a:ext>
            </a:extLst>
          </p:cNvPr>
          <p:cNvSpPr/>
          <p:nvPr/>
        </p:nvSpPr>
        <p:spPr>
          <a:xfrm>
            <a:off x="9298014" y="1714500"/>
            <a:ext cx="8191500" cy="730250"/>
          </a:xfrm>
          <a:prstGeom prst="round2SameRect">
            <a:avLst>
              <a:gd name="adj1" fmla="val 26839"/>
              <a:gd name="adj2" fmla="val 0"/>
            </a:avLst>
          </a:prstGeom>
          <a:solidFill>
            <a:schemeClr val="accent2">
              <a:lumMod val="75000"/>
            </a:schemeClr>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37160" rIns="274320" rtlCol="0" anchor="t"/>
          <a:lstStyle/>
          <a:p>
            <a:pPr lvl="0">
              <a:spcBef>
                <a:spcPts val="1200"/>
              </a:spcBef>
            </a:pPr>
            <a:r>
              <a:rPr lang="en-US" sz="2600" b="1" dirty="0">
                <a:latin typeface="Verdana" panose="020B0604030504040204" pitchFamily="34" charset="0"/>
                <a:ea typeface="Verdana" panose="020B0604030504040204" pitchFamily="34" charset="0"/>
                <a:cs typeface="Verdana" panose="020B0604030504040204" pitchFamily="34" charset="0"/>
              </a:rPr>
              <a:t>Recommendation</a:t>
            </a:r>
          </a:p>
        </p:txBody>
      </p:sp>
      <p:sp>
        <p:nvSpPr>
          <p:cNvPr id="17" name="Round Same Side Corner Rectangle 16">
            <a:extLst>
              <a:ext uri="{FF2B5EF4-FFF2-40B4-BE49-F238E27FC236}">
                <a16:creationId xmlns:a16="http://schemas.microsoft.com/office/drawing/2014/main" id="{092E48DD-C65A-6D71-0F81-AF491BFFB11C}"/>
              </a:ext>
            </a:extLst>
          </p:cNvPr>
          <p:cNvSpPr/>
          <p:nvPr/>
        </p:nvSpPr>
        <p:spPr>
          <a:xfrm>
            <a:off x="9298014" y="2444750"/>
            <a:ext cx="8191500" cy="2359714"/>
          </a:xfrm>
          <a:prstGeom prst="round2SameRect">
            <a:avLst>
              <a:gd name="adj1" fmla="val 0"/>
              <a:gd name="adj2" fmla="val 7441"/>
            </a:avLst>
          </a:prstGeom>
          <a:solidFill>
            <a:schemeClr val="bg1"/>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lstStyle/>
          <a:p>
            <a:pPr>
              <a:spcBef>
                <a:spcPts val="1200"/>
              </a:spcBef>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Implement an ultrasound workflow automation software that is integrated with our enterprise business systems.</a:t>
            </a:r>
          </a:p>
        </p:txBody>
      </p:sp>
      <p:sp>
        <p:nvSpPr>
          <p:cNvPr id="4" name="Rectangle: Rounded Corners 1">
            <a:extLst>
              <a:ext uri="{FF2B5EF4-FFF2-40B4-BE49-F238E27FC236}">
                <a16:creationId xmlns:a16="http://schemas.microsoft.com/office/drawing/2014/main" id="{601AF6D3-16DE-2ECC-6782-F6607C493540}"/>
              </a:ext>
            </a:extLst>
          </p:cNvPr>
          <p:cNvSpPr/>
          <p:nvPr/>
        </p:nvSpPr>
        <p:spPr>
          <a:xfrm>
            <a:off x="0" y="9766300"/>
            <a:ext cx="18288000" cy="520700"/>
          </a:xfrm>
          <a:prstGeom prst="roundRect">
            <a:avLst>
              <a:gd name="adj" fmla="val 0"/>
            </a:avLst>
          </a:prstGeom>
          <a:solidFill>
            <a:schemeClr val="accent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200" dirty="0">
                <a:latin typeface="Verdana" panose="020B0604030504040204" pitchFamily="34" charset="0"/>
                <a:ea typeface="Verdana" panose="020B0604030504040204" pitchFamily="34" charset="0"/>
                <a:cs typeface="Verdana" panose="020B0604030504040204" pitchFamily="34" charset="0"/>
              </a:rPr>
              <a:t>EXAMPLE － DELETE THIS SLIDE BEFORE USING</a:t>
            </a:r>
          </a:p>
        </p:txBody>
      </p:sp>
      <p:sp>
        <p:nvSpPr>
          <p:cNvPr id="5" name="Round Same Side Corner Rectangle 4">
            <a:extLst>
              <a:ext uri="{FF2B5EF4-FFF2-40B4-BE49-F238E27FC236}">
                <a16:creationId xmlns:a16="http://schemas.microsoft.com/office/drawing/2014/main" id="{CA3AB1FB-5147-BFFA-4586-51916FAA6505}"/>
              </a:ext>
            </a:extLst>
          </p:cNvPr>
          <p:cNvSpPr/>
          <p:nvPr/>
        </p:nvSpPr>
        <p:spPr>
          <a:xfrm>
            <a:off x="742950" y="5083864"/>
            <a:ext cx="8191500" cy="730250"/>
          </a:xfrm>
          <a:prstGeom prst="round2SameRect">
            <a:avLst>
              <a:gd name="adj1" fmla="val 26839"/>
              <a:gd name="adj2" fmla="val 0"/>
            </a:avLst>
          </a:prstGeom>
          <a:solidFill>
            <a:schemeClr val="accent1"/>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37160" rIns="274320" rtlCol="0" anchor="t"/>
          <a:lstStyle/>
          <a:p>
            <a:pPr lvl="0">
              <a:spcBef>
                <a:spcPts val="1200"/>
              </a:spcBef>
            </a:pPr>
            <a:r>
              <a:rPr lang="en-US" sz="2600" b="1" dirty="0">
                <a:latin typeface="Verdana" panose="020B0604030504040204" pitchFamily="34" charset="0"/>
                <a:ea typeface="Verdana" panose="020B0604030504040204" pitchFamily="34" charset="0"/>
                <a:cs typeface="Verdana" panose="020B0604030504040204" pitchFamily="34" charset="0"/>
              </a:rPr>
              <a:t>Issue</a:t>
            </a:r>
          </a:p>
        </p:txBody>
      </p:sp>
      <p:sp>
        <p:nvSpPr>
          <p:cNvPr id="7" name="Round Same Side Corner Rectangle 6">
            <a:extLst>
              <a:ext uri="{FF2B5EF4-FFF2-40B4-BE49-F238E27FC236}">
                <a16:creationId xmlns:a16="http://schemas.microsoft.com/office/drawing/2014/main" id="{E2482665-E668-962C-06BE-0A9915794BAD}"/>
              </a:ext>
            </a:extLst>
          </p:cNvPr>
          <p:cNvSpPr/>
          <p:nvPr/>
        </p:nvSpPr>
        <p:spPr>
          <a:xfrm>
            <a:off x="742950" y="5814113"/>
            <a:ext cx="8191500" cy="3185769"/>
          </a:xfrm>
          <a:prstGeom prst="round2SameRect">
            <a:avLst>
              <a:gd name="adj1" fmla="val 0"/>
              <a:gd name="adj2" fmla="val 7441"/>
            </a:avLst>
          </a:prstGeom>
          <a:solidFill>
            <a:schemeClr val="bg1"/>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lstStyle/>
          <a:p>
            <a:pPr>
              <a:spcBef>
                <a:spcPts val="1200"/>
              </a:spcBef>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The inefficiencies in the ultrasound workflow </a:t>
            </a:r>
            <a:b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are leading to errors in billing and creating </a:t>
            </a:r>
            <a:b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work to be done after hours, driving up </a:t>
            </a:r>
            <a:b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sonographer burnout.</a:t>
            </a:r>
          </a:p>
        </p:txBody>
      </p:sp>
      <p:sp>
        <p:nvSpPr>
          <p:cNvPr id="8" name="Round Same Side Corner Rectangle 7">
            <a:extLst>
              <a:ext uri="{FF2B5EF4-FFF2-40B4-BE49-F238E27FC236}">
                <a16:creationId xmlns:a16="http://schemas.microsoft.com/office/drawing/2014/main" id="{7DC38ECF-92A3-E14D-2C81-D15671247309}"/>
              </a:ext>
            </a:extLst>
          </p:cNvPr>
          <p:cNvSpPr/>
          <p:nvPr/>
        </p:nvSpPr>
        <p:spPr>
          <a:xfrm>
            <a:off x="9298014" y="5083864"/>
            <a:ext cx="8191500" cy="730250"/>
          </a:xfrm>
          <a:prstGeom prst="round2SameRect">
            <a:avLst>
              <a:gd name="adj1" fmla="val 26839"/>
              <a:gd name="adj2" fmla="val 0"/>
            </a:avLst>
          </a:prstGeom>
          <a:solidFill>
            <a:schemeClr val="accent2"/>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37160" rIns="274320" rtlCol="0" anchor="t"/>
          <a:lstStyle/>
          <a:p>
            <a:pPr lvl="0">
              <a:spcBef>
                <a:spcPts val="1200"/>
              </a:spcBef>
            </a:pPr>
            <a:r>
              <a:rPr lang="en-US" sz="2600" b="1" dirty="0">
                <a:latin typeface="Verdana" panose="020B0604030504040204" pitchFamily="34" charset="0"/>
                <a:ea typeface="Verdana" panose="020B0604030504040204" pitchFamily="34" charset="0"/>
                <a:cs typeface="Verdana" panose="020B0604030504040204" pitchFamily="34" charset="0"/>
              </a:rPr>
              <a:t>Opportunity</a:t>
            </a:r>
          </a:p>
        </p:txBody>
      </p:sp>
      <p:sp>
        <p:nvSpPr>
          <p:cNvPr id="9" name="Round Same Side Corner Rectangle 8">
            <a:extLst>
              <a:ext uri="{FF2B5EF4-FFF2-40B4-BE49-F238E27FC236}">
                <a16:creationId xmlns:a16="http://schemas.microsoft.com/office/drawing/2014/main" id="{E251AA6D-E702-380F-D96C-103EA24D5916}"/>
              </a:ext>
            </a:extLst>
          </p:cNvPr>
          <p:cNvSpPr/>
          <p:nvPr/>
        </p:nvSpPr>
        <p:spPr>
          <a:xfrm>
            <a:off x="9298014" y="5814113"/>
            <a:ext cx="8191500" cy="3185769"/>
          </a:xfrm>
          <a:prstGeom prst="round2SameRect">
            <a:avLst>
              <a:gd name="adj1" fmla="val 0"/>
              <a:gd name="adj2" fmla="val 7441"/>
            </a:avLst>
          </a:prstGeom>
          <a:solidFill>
            <a:schemeClr val="bg1"/>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lstStyle/>
          <a:p>
            <a:pPr marL="342900" lvl="1" indent="-342900">
              <a:spcBef>
                <a:spcPts val="1200"/>
              </a:spcBef>
              <a:buFont typeface="Arial" panose="020B0604020202020204" pitchFamily="34" charset="0"/>
              <a:buChar char="•"/>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Reduce sonographer turnover rate</a:t>
            </a:r>
          </a:p>
          <a:p>
            <a:pPr marL="342900" lvl="1" indent="-342900">
              <a:spcBef>
                <a:spcPts val="1200"/>
              </a:spcBef>
              <a:buFont typeface="Arial" panose="020B0604020202020204" pitchFamily="34" charset="0"/>
              <a:buChar char="•"/>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Reduce the amount of time it takes to complete </a:t>
            </a:r>
            <a:b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a report</a:t>
            </a:r>
          </a:p>
          <a:p>
            <a:pPr marL="342900" lvl="1" indent="-342900">
              <a:spcBef>
                <a:spcPts val="1200"/>
              </a:spcBef>
              <a:buFont typeface="Arial" panose="020B0604020202020204" pitchFamily="34" charset="0"/>
              <a:buChar char="•"/>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Improve patient throughput</a:t>
            </a:r>
          </a:p>
          <a:p>
            <a:pPr marL="342900" lvl="1" indent="-342900">
              <a:spcBef>
                <a:spcPts val="1200"/>
              </a:spcBef>
              <a:buFont typeface="Arial" panose="020B0604020202020204" pitchFamily="34" charset="0"/>
              <a:buChar char="•"/>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Increase revenue</a:t>
            </a:r>
          </a:p>
          <a:p>
            <a:pPr marL="342900" lvl="1" indent="-342900">
              <a:spcBef>
                <a:spcPts val="1200"/>
              </a:spcBef>
              <a:buFont typeface="Arial" panose="020B0604020202020204" pitchFamily="34" charset="0"/>
              <a:buChar char="•"/>
            </a:pPr>
            <a:r>
              <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Lower operating costs</a:t>
            </a:r>
          </a:p>
          <a:p>
            <a:pPr marL="342900" indent="-342900">
              <a:spcBef>
                <a:spcPts val="1200"/>
              </a:spcBef>
              <a:buFont typeface="Arial" panose="020B0604020202020204" pitchFamily="34" charset="0"/>
              <a:buChar char="•"/>
            </a:pPr>
            <a:endParaRPr lang="en-US" sz="2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363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B4A0F0-21DC-B7E2-05B1-70AB9A04A6AC}"/>
              </a:ext>
            </a:extLst>
          </p:cNvPr>
          <p:cNvSpPr>
            <a:spLocks noGrp="1"/>
          </p:cNvSpPr>
          <p:nvPr>
            <p:ph type="title"/>
          </p:nvPr>
        </p:nvSpPr>
        <p:spPr>
          <a:xfrm>
            <a:off x="603250" y="3915874"/>
            <a:ext cx="17081500" cy="870245"/>
          </a:xfrm>
        </p:spPr>
        <p:txBody>
          <a:bodyPr/>
          <a:lstStyle/>
          <a:p>
            <a:pPr algn="ctr"/>
            <a:r>
              <a:rPr lang="en-US" sz="6500" b="1" dirty="0"/>
              <a:t>Objectives and Business Impact</a:t>
            </a:r>
          </a:p>
        </p:txBody>
      </p:sp>
      <p:sp>
        <p:nvSpPr>
          <p:cNvPr id="3" name="Slide Number Placeholder 2">
            <a:extLst>
              <a:ext uri="{FF2B5EF4-FFF2-40B4-BE49-F238E27FC236}">
                <a16:creationId xmlns:a16="http://schemas.microsoft.com/office/drawing/2014/main" id="{92D32F16-0090-D534-A61A-40ECA0203EA4}"/>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7</a:t>
            </a:fld>
            <a:endParaRPr lang="en-US" dirty="0"/>
          </a:p>
        </p:txBody>
      </p:sp>
      <p:grpSp>
        <p:nvGrpSpPr>
          <p:cNvPr id="11" name="Group 10">
            <a:extLst>
              <a:ext uri="{FF2B5EF4-FFF2-40B4-BE49-F238E27FC236}">
                <a16:creationId xmlns:a16="http://schemas.microsoft.com/office/drawing/2014/main" id="{0573ED1A-61C4-6D14-6B1C-D4B6190CC3CA}"/>
              </a:ext>
            </a:extLst>
          </p:cNvPr>
          <p:cNvGrpSpPr/>
          <p:nvPr/>
        </p:nvGrpSpPr>
        <p:grpSpPr>
          <a:xfrm>
            <a:off x="4950161" y="5509182"/>
            <a:ext cx="8387679" cy="2648158"/>
            <a:chOff x="11840308" y="1161628"/>
            <a:chExt cx="8387679" cy="2648158"/>
          </a:xfrm>
        </p:grpSpPr>
        <p:sp>
          <p:nvSpPr>
            <p:cNvPr id="9" name="Rounded Rectangle 8">
              <a:extLst>
                <a:ext uri="{FF2B5EF4-FFF2-40B4-BE49-F238E27FC236}">
                  <a16:creationId xmlns:a16="http://schemas.microsoft.com/office/drawing/2014/main" id="{87ABD654-88B1-A9F0-4E99-1315DF8BB04A}"/>
                </a:ext>
              </a:extLst>
            </p:cNvPr>
            <p:cNvSpPr/>
            <p:nvPr/>
          </p:nvSpPr>
          <p:spPr>
            <a:xfrm>
              <a:off x="11840308" y="1161628"/>
              <a:ext cx="8387679" cy="2648158"/>
            </a:xfrm>
            <a:prstGeom prst="roundRect">
              <a:avLst>
                <a:gd name="adj" fmla="val 6322"/>
              </a:avLst>
            </a:prstGeom>
            <a:solidFill>
              <a:schemeClr val="accent1"/>
            </a:solidFill>
            <a:ln>
              <a:noFill/>
            </a:ln>
            <a:effectLst>
              <a:outerShdw blurRad="686067" dist="186543" dir="5400000" algn="ctr" rotWithShape="0">
                <a:srgbClr val="000000">
                  <a:alpha val="2027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8" name="Graphic 7">
              <a:extLst>
                <a:ext uri="{FF2B5EF4-FFF2-40B4-BE49-F238E27FC236}">
                  <a16:creationId xmlns:a16="http://schemas.microsoft.com/office/drawing/2014/main" id="{60B15840-37EC-0432-4CD5-74ACBD617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74770" y="1493292"/>
              <a:ext cx="890954" cy="890954"/>
            </a:xfrm>
            <a:prstGeom prst="rect">
              <a:avLst/>
            </a:prstGeom>
          </p:spPr>
        </p:pic>
        <p:sp>
          <p:nvSpPr>
            <p:cNvPr id="4" name="TextBox 3">
              <a:extLst>
                <a:ext uri="{FF2B5EF4-FFF2-40B4-BE49-F238E27FC236}">
                  <a16:creationId xmlns:a16="http://schemas.microsoft.com/office/drawing/2014/main" id="{4B71CD84-61FA-9834-516B-99DC86998B2F}"/>
                </a:ext>
              </a:extLst>
            </p:cNvPr>
            <p:cNvSpPr txBox="1"/>
            <p:nvPr/>
          </p:nvSpPr>
          <p:spPr>
            <a:xfrm>
              <a:off x="12965723" y="1493292"/>
              <a:ext cx="6747914" cy="1922899"/>
            </a:xfrm>
            <a:prstGeom prst="rect">
              <a:avLst/>
            </a:prstGeom>
            <a:noFill/>
          </p:spPr>
          <p:txBody>
            <a:bodyPr wrap="square">
              <a:spAutoFit/>
            </a:bodyPr>
            <a:lstStyle/>
            <a:p>
              <a:pPr algn="l">
                <a:lnSpc>
                  <a:spcPct val="110000"/>
                </a:lnSpc>
              </a:pPr>
              <a:r>
                <a:rPr lang="en-US" sz="3000" b="1" dirty="0">
                  <a:solidFill>
                    <a:schemeClr val="bg1"/>
                  </a:solidFill>
                  <a:latin typeface="Verdana" panose="020B0604030504040204" pitchFamily="34" charset="0"/>
                  <a:ea typeface="Verdana" panose="020B0604030504040204" pitchFamily="34" charset="0"/>
                  <a:cs typeface="Verdana" panose="020B0604030504040204" pitchFamily="34" charset="0"/>
                </a:rPr>
                <a:t>TIP</a:t>
              </a:r>
              <a:b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Objectives should have an impact to the business that is “SMART” (specific, meaningful, attainable, relevant, timebound) and highlight the key metrics that are important to your stakeholders.</a:t>
              </a:r>
            </a:p>
          </p:txBody>
        </p:sp>
      </p:grpSp>
    </p:spTree>
    <p:extLst>
      <p:ext uri="{BB962C8B-B14F-4D97-AF65-F5344CB8AC3E}">
        <p14:creationId xmlns:p14="http://schemas.microsoft.com/office/powerpoint/2010/main" val="246761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7AD54-6E27-D045-08FC-8E2AF8319710}"/>
              </a:ext>
            </a:extLst>
          </p:cNvPr>
          <p:cNvSpPr>
            <a:spLocks noGrp="1"/>
          </p:cNvSpPr>
          <p:nvPr>
            <p:ph type="body" sz="quarter" idx="13"/>
          </p:nvPr>
        </p:nvSpPr>
        <p:spPr>
          <a:xfrm>
            <a:off x="602972" y="1317015"/>
            <a:ext cx="17082053" cy="361530"/>
          </a:xfrm>
        </p:spPr>
        <p:txBody>
          <a:bodyPr/>
          <a:lstStyle/>
          <a:p>
            <a:r>
              <a:rPr lang="en-US" dirty="0"/>
              <a:t>The framework for ongoing performance measurement once the software is implemented</a:t>
            </a:r>
          </a:p>
        </p:txBody>
      </p:sp>
      <p:sp>
        <p:nvSpPr>
          <p:cNvPr id="3" name="Title 2">
            <a:extLst>
              <a:ext uri="{FF2B5EF4-FFF2-40B4-BE49-F238E27FC236}">
                <a16:creationId xmlns:a16="http://schemas.microsoft.com/office/drawing/2014/main" id="{CC1DA859-727C-E01D-F845-F052795218B0}"/>
              </a:ext>
            </a:extLst>
          </p:cNvPr>
          <p:cNvSpPr>
            <a:spLocks noGrp="1"/>
          </p:cNvSpPr>
          <p:nvPr>
            <p:ph type="title"/>
          </p:nvPr>
        </p:nvSpPr>
        <p:spPr>
          <a:xfrm>
            <a:off x="602974" y="547690"/>
            <a:ext cx="17082053" cy="729569"/>
          </a:xfrm>
        </p:spPr>
        <p:txBody>
          <a:bodyPr/>
          <a:lstStyle/>
          <a:p>
            <a:r>
              <a:rPr lang="en-US" dirty="0"/>
              <a:t>Objectives &amp; Business Impact</a:t>
            </a:r>
          </a:p>
        </p:txBody>
      </p:sp>
      <p:sp>
        <p:nvSpPr>
          <p:cNvPr id="9" name="Content Placeholder 8">
            <a:extLst>
              <a:ext uri="{FF2B5EF4-FFF2-40B4-BE49-F238E27FC236}">
                <a16:creationId xmlns:a16="http://schemas.microsoft.com/office/drawing/2014/main" id="{70AA2F40-F2BD-ECA2-6BF8-085F190A2A81}"/>
              </a:ext>
            </a:extLst>
          </p:cNvPr>
          <p:cNvSpPr>
            <a:spLocks noGrp="1"/>
          </p:cNvSpPr>
          <p:nvPr>
            <p:ph idx="1"/>
          </p:nvPr>
        </p:nvSpPr>
        <p:spPr>
          <a:xfrm>
            <a:off x="602973" y="2243138"/>
            <a:ext cx="17082053" cy="6799261"/>
          </a:xfrm>
        </p:spPr>
        <p:txBody>
          <a:bodyPr/>
          <a:lstStyle/>
          <a:p>
            <a:pPr>
              <a:spcBef>
                <a:spcPts val="2400"/>
              </a:spcBef>
            </a:pPr>
            <a:r>
              <a:rPr lang="en-US" b="1" dirty="0"/>
              <a:t>Objective 1: </a:t>
            </a:r>
            <a:r>
              <a:rPr lang="en-US" dirty="0"/>
              <a:t>metric of measurement</a:t>
            </a:r>
          </a:p>
          <a:p>
            <a:pPr>
              <a:spcBef>
                <a:spcPts val="2400"/>
              </a:spcBef>
            </a:pPr>
            <a:r>
              <a:rPr lang="en-US" b="1" dirty="0"/>
              <a:t>Objective 2: </a:t>
            </a:r>
            <a:r>
              <a:rPr lang="en-US" dirty="0"/>
              <a:t>metric of measurement</a:t>
            </a:r>
          </a:p>
          <a:p>
            <a:pPr>
              <a:spcBef>
                <a:spcPts val="2400"/>
              </a:spcBef>
            </a:pPr>
            <a:r>
              <a:rPr lang="en-US" b="1" dirty="0"/>
              <a:t>Objective 3: </a:t>
            </a:r>
            <a:r>
              <a:rPr lang="en-US" dirty="0"/>
              <a:t>metric of measurement</a:t>
            </a:r>
          </a:p>
          <a:p>
            <a:pPr>
              <a:spcBef>
                <a:spcPts val="2400"/>
              </a:spcBef>
            </a:pPr>
            <a:endParaRPr lang="en-US" dirty="0"/>
          </a:p>
        </p:txBody>
      </p:sp>
      <p:sp>
        <p:nvSpPr>
          <p:cNvPr id="5" name="Slide Number Placeholder 4">
            <a:extLst>
              <a:ext uri="{FF2B5EF4-FFF2-40B4-BE49-F238E27FC236}">
                <a16:creationId xmlns:a16="http://schemas.microsoft.com/office/drawing/2014/main" id="{E0AE3031-A41E-0D46-151D-CC6578D6BC52}"/>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8</a:t>
            </a:fld>
            <a:endParaRPr lang="en-US" dirty="0"/>
          </a:p>
        </p:txBody>
      </p:sp>
    </p:spTree>
    <p:extLst>
      <p:ext uri="{BB962C8B-B14F-4D97-AF65-F5344CB8AC3E}">
        <p14:creationId xmlns:p14="http://schemas.microsoft.com/office/powerpoint/2010/main" val="4115307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7AD54-6E27-D045-08FC-8E2AF8319710}"/>
              </a:ext>
            </a:extLst>
          </p:cNvPr>
          <p:cNvSpPr>
            <a:spLocks noGrp="1"/>
          </p:cNvSpPr>
          <p:nvPr>
            <p:ph type="body" sz="quarter" idx="13"/>
          </p:nvPr>
        </p:nvSpPr>
        <p:spPr>
          <a:xfrm>
            <a:off x="602972" y="1317015"/>
            <a:ext cx="17082053" cy="361530"/>
          </a:xfrm>
        </p:spPr>
        <p:txBody>
          <a:bodyPr/>
          <a:lstStyle/>
          <a:p>
            <a:r>
              <a:rPr lang="en-US" dirty="0">
                <a:solidFill>
                  <a:schemeClr val="accent1"/>
                </a:solidFill>
              </a:rPr>
              <a:t>The framework for ongoing performance measurement once the software is implemented</a:t>
            </a:r>
          </a:p>
        </p:txBody>
      </p:sp>
      <p:sp>
        <p:nvSpPr>
          <p:cNvPr id="3" name="Title 2">
            <a:extLst>
              <a:ext uri="{FF2B5EF4-FFF2-40B4-BE49-F238E27FC236}">
                <a16:creationId xmlns:a16="http://schemas.microsoft.com/office/drawing/2014/main" id="{CC1DA859-727C-E01D-F845-F052795218B0}"/>
              </a:ext>
            </a:extLst>
          </p:cNvPr>
          <p:cNvSpPr>
            <a:spLocks noGrp="1"/>
          </p:cNvSpPr>
          <p:nvPr>
            <p:ph type="title"/>
          </p:nvPr>
        </p:nvSpPr>
        <p:spPr>
          <a:xfrm>
            <a:off x="602974" y="547690"/>
            <a:ext cx="17082053" cy="729569"/>
          </a:xfrm>
        </p:spPr>
        <p:txBody>
          <a:bodyPr/>
          <a:lstStyle/>
          <a:p>
            <a:r>
              <a:rPr lang="en-US" dirty="0"/>
              <a:t>Objectives &amp; Business Impact</a:t>
            </a:r>
          </a:p>
        </p:txBody>
      </p:sp>
      <p:sp>
        <p:nvSpPr>
          <p:cNvPr id="9" name="Content Placeholder 8">
            <a:extLst>
              <a:ext uri="{FF2B5EF4-FFF2-40B4-BE49-F238E27FC236}">
                <a16:creationId xmlns:a16="http://schemas.microsoft.com/office/drawing/2014/main" id="{70AA2F40-F2BD-ECA2-6BF8-085F190A2A81}"/>
              </a:ext>
            </a:extLst>
          </p:cNvPr>
          <p:cNvSpPr>
            <a:spLocks noGrp="1"/>
          </p:cNvSpPr>
          <p:nvPr>
            <p:ph idx="1"/>
          </p:nvPr>
        </p:nvSpPr>
        <p:spPr>
          <a:xfrm>
            <a:off x="603250" y="2243138"/>
            <a:ext cx="15589250" cy="6799262"/>
          </a:xfrm>
        </p:spPr>
        <p:txBody>
          <a:bodyPr/>
          <a:lstStyle/>
          <a:p>
            <a:pPr>
              <a:spcBef>
                <a:spcPts val="3600"/>
              </a:spcBef>
            </a:pPr>
            <a:r>
              <a:rPr lang="en-US" dirty="0"/>
              <a:t>Integrating ultrasound solution with Epic will automate data input to </a:t>
            </a:r>
            <a:br>
              <a:rPr lang="en-US" dirty="0"/>
            </a:br>
            <a:r>
              <a:rPr lang="en-US" dirty="0">
                <a:solidFill>
                  <a:schemeClr val="accent1"/>
                </a:solidFill>
              </a:rPr>
              <a:t>reduce the amount of time it takes for a sonographer to complete a report</a:t>
            </a:r>
          </a:p>
          <a:p>
            <a:pPr>
              <a:spcBef>
                <a:spcPts val="3600"/>
              </a:spcBef>
            </a:pPr>
            <a:r>
              <a:rPr lang="en-US" dirty="0"/>
              <a:t>Saving sonographers time on each report allows for more breaks which </a:t>
            </a:r>
            <a:r>
              <a:rPr lang="en-US" dirty="0">
                <a:solidFill>
                  <a:schemeClr val="accent1"/>
                </a:solidFill>
              </a:rPr>
              <a:t>reduces sonographer turnover rate</a:t>
            </a:r>
          </a:p>
          <a:p>
            <a:pPr>
              <a:spcBef>
                <a:spcPts val="3600"/>
              </a:spcBef>
            </a:pPr>
            <a:r>
              <a:rPr lang="en-US" dirty="0"/>
              <a:t>A more efficient workflow for the sonographer and physician will </a:t>
            </a:r>
            <a:br>
              <a:rPr lang="en-US" dirty="0"/>
            </a:br>
            <a:r>
              <a:rPr lang="en-US" dirty="0">
                <a:solidFill>
                  <a:schemeClr val="accent1"/>
                </a:solidFill>
              </a:rPr>
              <a:t>improve patient throughput</a:t>
            </a:r>
          </a:p>
          <a:p>
            <a:pPr>
              <a:spcBef>
                <a:spcPts val="3600"/>
              </a:spcBef>
            </a:pPr>
            <a:r>
              <a:rPr lang="en-US" dirty="0"/>
              <a:t>Integrating ultrasound solution with billing system automates </a:t>
            </a:r>
            <a:br>
              <a:rPr lang="en-US" dirty="0"/>
            </a:br>
            <a:r>
              <a:rPr lang="en-US" dirty="0"/>
              <a:t>CPT coding to </a:t>
            </a:r>
            <a:r>
              <a:rPr lang="en-US" dirty="0">
                <a:solidFill>
                  <a:schemeClr val="accent1"/>
                </a:solidFill>
              </a:rPr>
              <a:t>increase revenue</a:t>
            </a:r>
          </a:p>
          <a:p>
            <a:pPr>
              <a:spcBef>
                <a:spcPts val="3600"/>
              </a:spcBef>
            </a:pPr>
            <a:r>
              <a:rPr lang="en-US" dirty="0"/>
              <a:t>Deploying software via the cloud saves on hardware and IT </a:t>
            </a:r>
            <a:br>
              <a:rPr lang="en-US" dirty="0"/>
            </a:br>
            <a:r>
              <a:rPr lang="en-US" dirty="0"/>
              <a:t>expenses </a:t>
            </a:r>
            <a:r>
              <a:rPr lang="en-US" dirty="0">
                <a:solidFill>
                  <a:schemeClr val="accent1"/>
                </a:solidFill>
              </a:rPr>
              <a:t>to lower operating costs</a:t>
            </a:r>
          </a:p>
          <a:p>
            <a:pPr>
              <a:spcBef>
                <a:spcPts val="3600"/>
              </a:spcBef>
            </a:pPr>
            <a:endParaRPr lang="en-US" dirty="0"/>
          </a:p>
        </p:txBody>
      </p:sp>
      <p:sp>
        <p:nvSpPr>
          <p:cNvPr id="5" name="Slide Number Placeholder 4">
            <a:extLst>
              <a:ext uri="{FF2B5EF4-FFF2-40B4-BE49-F238E27FC236}">
                <a16:creationId xmlns:a16="http://schemas.microsoft.com/office/drawing/2014/main" id="{E0AE3031-A41E-0D46-151D-CC6578D6BC52}"/>
              </a:ext>
            </a:extLst>
          </p:cNvPr>
          <p:cNvSpPr>
            <a:spLocks noGrp="1"/>
          </p:cNvSpPr>
          <p:nvPr>
            <p:ph type="sldNum" sz="quarter" idx="4"/>
          </p:nvPr>
        </p:nvSpPr>
        <p:spPr>
          <a:xfrm>
            <a:off x="17293660" y="9766089"/>
            <a:ext cx="511109" cy="241527"/>
          </a:xfrm>
        </p:spPr>
        <p:txBody>
          <a:bodyPr/>
          <a:lstStyle/>
          <a:p>
            <a:fld id="{626BDE27-362E-4BE4-AFB0-50AB99C9B036}" type="slidenum">
              <a:rPr lang="en-US" smtClean="0"/>
              <a:pPr/>
              <a:t>9</a:t>
            </a:fld>
            <a:endParaRPr lang="en-US" dirty="0"/>
          </a:p>
        </p:txBody>
      </p:sp>
      <p:sp>
        <p:nvSpPr>
          <p:cNvPr id="4" name="Rectangle: Rounded Corners 1">
            <a:extLst>
              <a:ext uri="{FF2B5EF4-FFF2-40B4-BE49-F238E27FC236}">
                <a16:creationId xmlns:a16="http://schemas.microsoft.com/office/drawing/2014/main" id="{FF6FF316-7398-E864-1E90-1D84638C5D79}"/>
              </a:ext>
            </a:extLst>
          </p:cNvPr>
          <p:cNvSpPr/>
          <p:nvPr/>
        </p:nvSpPr>
        <p:spPr>
          <a:xfrm>
            <a:off x="0" y="9766300"/>
            <a:ext cx="18288000" cy="520700"/>
          </a:xfrm>
          <a:prstGeom prst="roundRect">
            <a:avLst>
              <a:gd name="adj" fmla="val 0"/>
            </a:avLst>
          </a:prstGeom>
          <a:solidFill>
            <a:schemeClr val="accent1"/>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spc="200" dirty="0">
                <a:latin typeface="Verdana" panose="020B0604030504040204" pitchFamily="34" charset="0"/>
                <a:ea typeface="Verdana" panose="020B0604030504040204" pitchFamily="34" charset="0"/>
                <a:cs typeface="Verdana" panose="020B0604030504040204" pitchFamily="34" charset="0"/>
              </a:rPr>
              <a:t>EXAMPLE － DELETE THIS SLIDE BEFORE USING</a:t>
            </a:r>
          </a:p>
        </p:txBody>
      </p:sp>
    </p:spTree>
    <p:extLst>
      <p:ext uri="{BB962C8B-B14F-4D97-AF65-F5344CB8AC3E}">
        <p14:creationId xmlns:p14="http://schemas.microsoft.com/office/powerpoint/2010/main" val="1353959915"/>
      </p:ext>
    </p:extLst>
  </p:cSld>
  <p:clrMapOvr>
    <a:masterClrMapping/>
  </p:clrMapOvr>
</p:sld>
</file>

<file path=ppt/theme/theme1.xml><?xml version="1.0" encoding="utf-8"?>
<a:theme xmlns:a="http://schemas.openxmlformats.org/drawingml/2006/main" name="AS Software Master Template">
  <a:themeElements>
    <a:clrScheme name="AS Software">
      <a:dk1>
        <a:srgbClr val="000000"/>
      </a:dk1>
      <a:lt1>
        <a:srgbClr val="FFFFFF"/>
      </a:lt1>
      <a:dk2>
        <a:srgbClr val="A0A0A0"/>
      </a:dk2>
      <a:lt2>
        <a:srgbClr val="D6D6D6"/>
      </a:lt2>
      <a:accent1>
        <a:srgbClr val="873FE0"/>
      </a:accent1>
      <a:accent2>
        <a:srgbClr val="3A8CDD"/>
      </a:accent2>
      <a:accent3>
        <a:srgbClr val="00C0DD"/>
      </a:accent3>
      <a:accent4>
        <a:srgbClr val="36195A"/>
      </a:accent4>
      <a:accent5>
        <a:srgbClr val="1D476F"/>
      </a:accent5>
      <a:accent6>
        <a:srgbClr val="00616F"/>
      </a:accent6>
      <a:hlink>
        <a:srgbClr val="873FE0"/>
      </a:hlink>
      <a:folHlink>
        <a:srgbClr val="A0A0A0"/>
      </a:folHlink>
    </a:clrScheme>
    <a:fontScheme name="AS Software">
      <a:majorFont>
        <a:latin typeface="Niveau Grotesk Medium"/>
        <a:ea typeface=""/>
        <a:cs typeface=""/>
      </a:majorFont>
      <a:minorFont>
        <a:latin typeface="Niveau Grotesk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sz="3000" dirty="0" err="1"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805</TotalTime>
  <Words>2401</Words>
  <Application>Microsoft Office PowerPoint</Application>
  <PresentationFormat>Custom</PresentationFormat>
  <Paragraphs>357</Paragraphs>
  <Slides>26</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Verdana</vt:lpstr>
      <vt:lpstr>Wingdings</vt:lpstr>
      <vt:lpstr>AS Software Master Template</vt:lpstr>
      <vt:lpstr>PowerPoint Presentation</vt:lpstr>
      <vt:lpstr>How to Use  this Template</vt:lpstr>
      <vt:lpstr>Agenda</vt:lpstr>
      <vt:lpstr>Executive Summary</vt:lpstr>
      <vt:lpstr>Executive Summary</vt:lpstr>
      <vt:lpstr>Executive Summary</vt:lpstr>
      <vt:lpstr>Objectives and Business Impact</vt:lpstr>
      <vt:lpstr>Objectives &amp; Business Impact</vt:lpstr>
      <vt:lpstr>Objectives &amp; Business Impact</vt:lpstr>
      <vt:lpstr>Vendor Assessment</vt:lpstr>
      <vt:lpstr>Vendor Assessment</vt:lpstr>
      <vt:lpstr>Vendor Assessment</vt:lpstr>
      <vt:lpstr>Vendor  of Choice</vt:lpstr>
      <vt:lpstr>Vendor  of Choice</vt:lpstr>
      <vt:lpstr>Pricing and ROI Analysis</vt:lpstr>
      <vt:lpstr>Vendor Pricing</vt:lpstr>
      <vt:lpstr>Vendor A Pricing</vt:lpstr>
      <vt:lpstr>Return on Investment (ROI) Analysis</vt:lpstr>
      <vt:lpstr>Return on Investment (ROI) Analysis</vt:lpstr>
      <vt:lpstr>Planning and Risk Assessment</vt:lpstr>
      <vt:lpstr>Implementation Plan</vt:lpstr>
      <vt:lpstr>Implementation Plan</vt:lpstr>
      <vt:lpstr>Risk Assessment  </vt:lpstr>
      <vt:lpstr>Risk Assessment</vt:lpstr>
      <vt:lpstr>Decision Points and Next Steps</vt:lpstr>
      <vt:lpstr>Decision Points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Kuhn</dc:creator>
  <cp:lastModifiedBy>Melissa Wiedeman</cp:lastModifiedBy>
  <cp:revision>61</cp:revision>
  <dcterms:created xsi:type="dcterms:W3CDTF">2021-06-23T12:37:40Z</dcterms:created>
  <dcterms:modified xsi:type="dcterms:W3CDTF">2024-04-19T14:47:57Z</dcterms:modified>
</cp:coreProperties>
</file>